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4" r:id="rId1"/>
  </p:sldMasterIdLst>
  <p:notesMasterIdLst>
    <p:notesMasterId r:id="rId27"/>
  </p:notesMasterIdLst>
  <p:handoutMasterIdLst>
    <p:handoutMasterId r:id="rId28"/>
  </p:handoutMasterIdLst>
  <p:sldIdLst>
    <p:sldId id="256" r:id="rId2"/>
    <p:sldId id="262" r:id="rId3"/>
    <p:sldId id="265" r:id="rId4"/>
    <p:sldId id="291" r:id="rId5"/>
    <p:sldId id="266" r:id="rId6"/>
    <p:sldId id="283" r:id="rId7"/>
    <p:sldId id="287" r:id="rId8"/>
    <p:sldId id="286" r:id="rId9"/>
    <p:sldId id="285" r:id="rId10"/>
    <p:sldId id="284" r:id="rId11"/>
    <p:sldId id="280" r:id="rId12"/>
    <p:sldId id="289" r:id="rId13"/>
    <p:sldId id="276" r:id="rId14"/>
    <p:sldId id="279" r:id="rId15"/>
    <p:sldId id="278" r:id="rId16"/>
    <p:sldId id="277" r:id="rId17"/>
    <p:sldId id="274" r:id="rId18"/>
    <p:sldId id="275" r:id="rId19"/>
    <p:sldId id="270" r:id="rId20"/>
    <p:sldId id="271" r:id="rId21"/>
    <p:sldId id="273" r:id="rId22"/>
    <p:sldId id="272" r:id="rId23"/>
    <p:sldId id="261" r:id="rId24"/>
    <p:sldId id="263" r:id="rId25"/>
    <p:sldId id="288"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6" autoAdjust="0"/>
    <p:restoredTop sz="87753" autoAdjust="0"/>
  </p:normalViewPr>
  <p:slideViewPr>
    <p:cSldViewPr>
      <p:cViewPr>
        <p:scale>
          <a:sx n="100" d="100"/>
          <a:sy n="100" d="100"/>
        </p:scale>
        <p:origin x="-522" y="-36"/>
      </p:cViewPr>
      <p:guideLst>
        <p:guide orient="horz" pos="2160"/>
        <p:guide pos="2880"/>
      </p:guideLst>
    </p:cSldViewPr>
  </p:slideViewPr>
  <p:outlineViewPr>
    <p:cViewPr>
      <p:scale>
        <a:sx n="33" d="100"/>
        <a:sy n="33" d="100"/>
      </p:scale>
      <p:origin x="0" y="5244"/>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4A47775-F5BF-426C-BBBC-30A9CFB23FDF}" type="datetimeFigureOut">
              <a:rPr lang="en-US" smtClean="0"/>
              <a:t>10/17/2014</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dirty="0" smtClean="0"/>
              <a:t>Little Johns Website Development Project 2014</a:t>
            </a:r>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7AD9734-16B3-47F5-BFC1-33422F800576}" type="slidenum">
              <a:rPr lang="en-US" smtClean="0"/>
              <a:t>‹#›</a:t>
            </a:fld>
            <a:endParaRPr lang="en-US" dirty="0"/>
          </a:p>
        </p:txBody>
      </p:sp>
    </p:spTree>
    <p:extLst>
      <p:ext uri="{BB962C8B-B14F-4D97-AF65-F5344CB8AC3E}">
        <p14:creationId xmlns:p14="http://schemas.microsoft.com/office/powerpoint/2010/main" val="2058347321"/>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4F4BDA9-D9AE-455D-A0FA-820F4523650A}" type="datetimeFigureOut">
              <a:rPr lang="en-US" smtClean="0"/>
              <a:t>10/17/2014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dirty="0" smtClean="0"/>
              <a:t>Little Johns Website Development Project 2014</a:t>
            </a: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E2A2153-AD44-4C22-846C-D515FC8A91A7}" type="slidenum">
              <a:rPr lang="en-US" smtClean="0"/>
              <a:t>‹#›</a:t>
            </a:fld>
            <a:endParaRPr lang="en-US" dirty="0"/>
          </a:p>
        </p:txBody>
      </p:sp>
    </p:spTree>
    <p:extLst>
      <p:ext uri="{BB962C8B-B14F-4D97-AF65-F5344CB8AC3E}">
        <p14:creationId xmlns:p14="http://schemas.microsoft.com/office/powerpoint/2010/main" val="3755680887"/>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Hi,</a:t>
            </a:r>
          </a:p>
          <a:p>
            <a:r>
              <a:rPr lang="en-US" dirty="0" smtClean="0"/>
              <a:t>Today we are going to cover </a:t>
            </a:r>
            <a:r>
              <a:rPr lang="en-US" dirty="0" smtClean="0"/>
              <a:t>the </a:t>
            </a:r>
            <a:r>
              <a:rPr lang="en-US" dirty="0" smtClean="0"/>
              <a:t>redesign of the Little </a:t>
            </a:r>
            <a:r>
              <a:rPr lang="en-US" dirty="0" smtClean="0"/>
              <a:t>Johns </a:t>
            </a:r>
            <a:r>
              <a:rPr lang="en-US" dirty="0" smtClean="0"/>
              <a:t>website</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1E2A2153-AD44-4C22-846C-D515FC8A91A7}" type="slidenum">
              <a:rPr lang="en-US" smtClean="0"/>
              <a:t>1</a:t>
            </a:fld>
            <a:endParaRPr lang="en-US" dirty="0"/>
          </a:p>
        </p:txBody>
      </p:sp>
      <p:sp>
        <p:nvSpPr>
          <p:cNvPr id="5" name="Footer Placeholder 4"/>
          <p:cNvSpPr>
            <a:spLocks noGrp="1"/>
          </p:cNvSpPr>
          <p:nvPr>
            <p:ph type="ftr" sz="quarter" idx="11"/>
          </p:nvPr>
        </p:nvSpPr>
        <p:spPr/>
        <p:txBody>
          <a:bodyPr/>
          <a:lstStyle/>
          <a:p>
            <a:r>
              <a:rPr lang="en-US" dirty="0" smtClean="0"/>
              <a:t>Little Johns Website Development Project 2014</a:t>
            </a:r>
            <a:endParaRPr lang="en-US" dirty="0"/>
          </a:p>
        </p:txBody>
      </p:sp>
    </p:spTree>
    <p:extLst>
      <p:ext uri="{BB962C8B-B14F-4D97-AF65-F5344CB8AC3E}">
        <p14:creationId xmlns:p14="http://schemas.microsoft.com/office/powerpoint/2010/main" val="481094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you can see here</a:t>
            </a:r>
            <a:r>
              <a:rPr lang="en-US" baseline="0" dirty="0" smtClean="0"/>
              <a:t> there will only be a single form on the site and it will pull triple duty by including the contact, quote and feedback into the single form.</a:t>
            </a:r>
            <a:endParaRPr lang="en-US" dirty="0"/>
          </a:p>
        </p:txBody>
      </p:sp>
      <p:sp>
        <p:nvSpPr>
          <p:cNvPr id="4" name="Footer Placeholder 3"/>
          <p:cNvSpPr>
            <a:spLocks noGrp="1"/>
          </p:cNvSpPr>
          <p:nvPr>
            <p:ph type="ftr" sz="quarter" idx="10"/>
          </p:nvPr>
        </p:nvSpPr>
        <p:spPr/>
        <p:txBody>
          <a:bodyPr/>
          <a:lstStyle/>
          <a:p>
            <a:r>
              <a:rPr lang="en-US" dirty="0" smtClean="0"/>
              <a:t>Little Johns Website Development Project 2014</a:t>
            </a:r>
            <a:endParaRPr lang="en-US" dirty="0"/>
          </a:p>
        </p:txBody>
      </p:sp>
      <p:sp>
        <p:nvSpPr>
          <p:cNvPr id="5" name="Slide Number Placeholder 4"/>
          <p:cNvSpPr>
            <a:spLocks noGrp="1"/>
          </p:cNvSpPr>
          <p:nvPr>
            <p:ph type="sldNum" sz="quarter" idx="11"/>
          </p:nvPr>
        </p:nvSpPr>
        <p:spPr/>
        <p:txBody>
          <a:bodyPr/>
          <a:lstStyle/>
          <a:p>
            <a:fld id="{1E2A2153-AD44-4C22-846C-D515FC8A91A7}" type="slidenum">
              <a:rPr lang="en-US" smtClean="0"/>
              <a:t>10</a:t>
            </a:fld>
            <a:endParaRPr lang="en-US" dirty="0"/>
          </a:p>
        </p:txBody>
      </p:sp>
    </p:spTree>
    <p:extLst>
      <p:ext uri="{BB962C8B-B14F-4D97-AF65-F5344CB8AC3E}">
        <p14:creationId xmlns:p14="http://schemas.microsoft.com/office/powerpoint/2010/main" val="17539066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“Little Johns” maintains a medium blue and medium green color scheme for their branding</a:t>
            </a:r>
            <a:r>
              <a:rPr lang="en-US" baseline="0" dirty="0" smtClean="0"/>
              <a:t> which is applied to links, headers, titles, and navigation.  The main copy will remain black and the same pale green color that appears behind the active navigation, will be carried through as the background for the page below the navigation.  This presents a clean and consistent style.</a:t>
            </a:r>
            <a:endParaRPr lang="en-US" dirty="0"/>
          </a:p>
        </p:txBody>
      </p:sp>
      <p:sp>
        <p:nvSpPr>
          <p:cNvPr id="4" name="Footer Placeholder 3"/>
          <p:cNvSpPr>
            <a:spLocks noGrp="1"/>
          </p:cNvSpPr>
          <p:nvPr>
            <p:ph type="ftr" sz="quarter" idx="10"/>
          </p:nvPr>
        </p:nvSpPr>
        <p:spPr/>
        <p:txBody>
          <a:bodyPr/>
          <a:lstStyle/>
          <a:p>
            <a:r>
              <a:rPr lang="en-US" dirty="0" smtClean="0"/>
              <a:t>Little Johns Website Development Project 2014</a:t>
            </a:r>
            <a:endParaRPr lang="en-US" dirty="0"/>
          </a:p>
        </p:txBody>
      </p:sp>
      <p:sp>
        <p:nvSpPr>
          <p:cNvPr id="5" name="Slide Number Placeholder 4"/>
          <p:cNvSpPr>
            <a:spLocks noGrp="1"/>
          </p:cNvSpPr>
          <p:nvPr>
            <p:ph type="sldNum" sz="quarter" idx="11"/>
          </p:nvPr>
        </p:nvSpPr>
        <p:spPr/>
        <p:txBody>
          <a:bodyPr/>
          <a:lstStyle/>
          <a:p>
            <a:fld id="{1E2A2153-AD44-4C22-846C-D515FC8A91A7}" type="slidenum">
              <a:rPr lang="en-US" smtClean="0"/>
              <a:t>11</a:t>
            </a:fld>
            <a:endParaRPr lang="en-US" dirty="0"/>
          </a:p>
        </p:txBody>
      </p:sp>
    </p:spTree>
    <p:extLst>
      <p:ext uri="{BB962C8B-B14F-4D97-AF65-F5344CB8AC3E}">
        <p14:creationId xmlns:p14="http://schemas.microsoft.com/office/powerpoint/2010/main" val="24270295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you can see here</a:t>
            </a:r>
            <a:r>
              <a:rPr lang="en-US" baseline="0" dirty="0" smtClean="0"/>
              <a:t> the font information, color codes and most of the font styles are listed here for reference.  What is provided in this chart should provide enough of a base to fill in any potential gaps.</a:t>
            </a:r>
            <a:endParaRPr lang="en-US" dirty="0"/>
          </a:p>
        </p:txBody>
      </p:sp>
      <p:sp>
        <p:nvSpPr>
          <p:cNvPr id="4" name="Footer Placeholder 3"/>
          <p:cNvSpPr>
            <a:spLocks noGrp="1"/>
          </p:cNvSpPr>
          <p:nvPr>
            <p:ph type="ftr" sz="quarter" idx="10"/>
          </p:nvPr>
        </p:nvSpPr>
        <p:spPr/>
        <p:txBody>
          <a:bodyPr/>
          <a:lstStyle/>
          <a:p>
            <a:r>
              <a:rPr lang="en-US" dirty="0" smtClean="0"/>
              <a:t>Little Johns Website Development Project 2014</a:t>
            </a:r>
            <a:endParaRPr lang="en-US" dirty="0"/>
          </a:p>
        </p:txBody>
      </p:sp>
      <p:sp>
        <p:nvSpPr>
          <p:cNvPr id="5" name="Slide Number Placeholder 4"/>
          <p:cNvSpPr>
            <a:spLocks noGrp="1"/>
          </p:cNvSpPr>
          <p:nvPr>
            <p:ph type="sldNum" sz="quarter" idx="11"/>
          </p:nvPr>
        </p:nvSpPr>
        <p:spPr/>
        <p:txBody>
          <a:bodyPr/>
          <a:lstStyle/>
          <a:p>
            <a:fld id="{1E2A2153-AD44-4C22-846C-D515FC8A91A7}" type="slidenum">
              <a:rPr lang="en-US" smtClean="0"/>
              <a:t>12</a:t>
            </a:fld>
            <a:endParaRPr lang="en-US" dirty="0"/>
          </a:p>
        </p:txBody>
      </p:sp>
    </p:spTree>
    <p:extLst>
      <p:ext uri="{BB962C8B-B14F-4D97-AF65-F5344CB8AC3E}">
        <p14:creationId xmlns:p14="http://schemas.microsoft.com/office/powerpoint/2010/main" val="3710051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Little</a:t>
            </a:r>
            <a:r>
              <a:rPr lang="en-US" baseline="0" dirty="0" smtClean="0"/>
              <a:t> Johns logo should be approximately the same height as the Little Johns header.  The header can either be an image or text as long as the same format that is seen here is maintained.  This means “Little” should fall above “Johns” and they should line up with the L and H characters.  The tag line will then line p with the left edge of “Johns”.</a:t>
            </a:r>
            <a:endParaRPr lang="en-US" dirty="0"/>
          </a:p>
        </p:txBody>
      </p:sp>
      <p:sp>
        <p:nvSpPr>
          <p:cNvPr id="4" name="Footer Placeholder 3"/>
          <p:cNvSpPr>
            <a:spLocks noGrp="1"/>
          </p:cNvSpPr>
          <p:nvPr>
            <p:ph type="ftr" sz="quarter" idx="10"/>
          </p:nvPr>
        </p:nvSpPr>
        <p:spPr/>
        <p:txBody>
          <a:bodyPr/>
          <a:lstStyle/>
          <a:p>
            <a:r>
              <a:rPr lang="en-US" dirty="0" smtClean="0"/>
              <a:t>Little Johns Website Development Project 2014</a:t>
            </a:r>
            <a:endParaRPr lang="en-US" dirty="0"/>
          </a:p>
        </p:txBody>
      </p:sp>
      <p:sp>
        <p:nvSpPr>
          <p:cNvPr id="5" name="Slide Number Placeholder 4"/>
          <p:cNvSpPr>
            <a:spLocks noGrp="1"/>
          </p:cNvSpPr>
          <p:nvPr>
            <p:ph type="sldNum" sz="quarter" idx="11"/>
          </p:nvPr>
        </p:nvSpPr>
        <p:spPr/>
        <p:txBody>
          <a:bodyPr/>
          <a:lstStyle/>
          <a:p>
            <a:fld id="{1E2A2153-AD44-4C22-846C-D515FC8A91A7}" type="slidenum">
              <a:rPr lang="en-US" smtClean="0"/>
              <a:t>13</a:t>
            </a:fld>
            <a:endParaRPr lang="en-US" dirty="0"/>
          </a:p>
        </p:txBody>
      </p:sp>
    </p:spTree>
    <p:extLst>
      <p:ext uri="{BB962C8B-B14F-4D97-AF65-F5344CB8AC3E}">
        <p14:creationId xmlns:p14="http://schemas.microsoft.com/office/powerpoint/2010/main" val="36907235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search icon is to be used with the search bar, replacing the normal GO button.  It is free for commercial use and</a:t>
            </a:r>
            <a:r>
              <a:rPr lang="en-US" baseline="0" dirty="0" smtClean="0"/>
              <a:t> will need converted to a smaller size for use.</a:t>
            </a:r>
            <a:endParaRPr lang="en-US" dirty="0"/>
          </a:p>
        </p:txBody>
      </p:sp>
      <p:sp>
        <p:nvSpPr>
          <p:cNvPr id="4" name="Footer Placeholder 3"/>
          <p:cNvSpPr>
            <a:spLocks noGrp="1"/>
          </p:cNvSpPr>
          <p:nvPr>
            <p:ph type="ftr" sz="quarter" idx="10"/>
          </p:nvPr>
        </p:nvSpPr>
        <p:spPr/>
        <p:txBody>
          <a:bodyPr/>
          <a:lstStyle/>
          <a:p>
            <a:r>
              <a:rPr lang="en-US" dirty="0" smtClean="0"/>
              <a:t>Little Johns Website Development Project 2014</a:t>
            </a:r>
            <a:endParaRPr lang="en-US" dirty="0"/>
          </a:p>
        </p:txBody>
      </p:sp>
      <p:sp>
        <p:nvSpPr>
          <p:cNvPr id="5" name="Slide Number Placeholder 4"/>
          <p:cNvSpPr>
            <a:spLocks noGrp="1"/>
          </p:cNvSpPr>
          <p:nvPr>
            <p:ph type="sldNum" sz="quarter" idx="11"/>
          </p:nvPr>
        </p:nvSpPr>
        <p:spPr/>
        <p:txBody>
          <a:bodyPr/>
          <a:lstStyle/>
          <a:p>
            <a:fld id="{1E2A2153-AD44-4C22-846C-D515FC8A91A7}" type="slidenum">
              <a:rPr lang="en-US" smtClean="0"/>
              <a:t>14</a:t>
            </a:fld>
            <a:endParaRPr lang="en-US" dirty="0"/>
          </a:p>
        </p:txBody>
      </p:sp>
    </p:spTree>
    <p:extLst>
      <p:ext uri="{BB962C8B-B14F-4D97-AF65-F5344CB8AC3E}">
        <p14:creationId xmlns:p14="http://schemas.microsoft.com/office/powerpoint/2010/main" val="31515995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 are the social media icons to</a:t>
            </a:r>
            <a:r>
              <a:rPr lang="en-US" baseline="0" dirty="0" smtClean="0"/>
              <a:t> be used with the site.  These icons are actually free to use and available for commercial use.  The color works well with the site branding and should appear at a size of 35 x 35 pixels.  Of this group we will currently be using the icons for Email, Twitter, Facebook, RSS, and LinkedIn; however the owner would like all of the icons converted for use on the site for potential use at a later date.</a:t>
            </a:r>
            <a:endParaRPr lang="en-US" dirty="0"/>
          </a:p>
        </p:txBody>
      </p:sp>
      <p:sp>
        <p:nvSpPr>
          <p:cNvPr id="4" name="Footer Placeholder 3"/>
          <p:cNvSpPr>
            <a:spLocks noGrp="1"/>
          </p:cNvSpPr>
          <p:nvPr>
            <p:ph type="ftr" sz="quarter" idx="10"/>
          </p:nvPr>
        </p:nvSpPr>
        <p:spPr/>
        <p:txBody>
          <a:bodyPr/>
          <a:lstStyle/>
          <a:p>
            <a:r>
              <a:rPr lang="en-US" dirty="0" smtClean="0"/>
              <a:t>Little Johns Website Development Project 2014</a:t>
            </a:r>
            <a:endParaRPr lang="en-US" dirty="0"/>
          </a:p>
        </p:txBody>
      </p:sp>
      <p:sp>
        <p:nvSpPr>
          <p:cNvPr id="5" name="Slide Number Placeholder 4"/>
          <p:cNvSpPr>
            <a:spLocks noGrp="1"/>
          </p:cNvSpPr>
          <p:nvPr>
            <p:ph type="sldNum" sz="quarter" idx="11"/>
          </p:nvPr>
        </p:nvSpPr>
        <p:spPr/>
        <p:txBody>
          <a:bodyPr/>
          <a:lstStyle/>
          <a:p>
            <a:fld id="{1E2A2153-AD44-4C22-846C-D515FC8A91A7}" type="slidenum">
              <a:rPr lang="en-US" smtClean="0"/>
              <a:t>15</a:t>
            </a:fld>
            <a:endParaRPr lang="en-US" dirty="0"/>
          </a:p>
        </p:txBody>
      </p:sp>
    </p:spTree>
    <p:extLst>
      <p:ext uri="{BB962C8B-B14F-4D97-AF65-F5344CB8AC3E}">
        <p14:creationId xmlns:p14="http://schemas.microsoft.com/office/powerpoint/2010/main" val="4231890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the image chosen for the home page.  We actually have a</a:t>
            </a:r>
            <a:r>
              <a:rPr lang="en-US" baseline="0" dirty="0" smtClean="0"/>
              <a:t> couple options here.  We can include a single static image, a random image that rotates on page load or a slide show of a few images.  The owner is open to all three options as long as the image(s) fit within the area allotted.  Images should be in color and at a size of approximately 450 x 320 pixels.</a:t>
            </a:r>
            <a:endParaRPr lang="en-US" dirty="0"/>
          </a:p>
        </p:txBody>
      </p:sp>
      <p:sp>
        <p:nvSpPr>
          <p:cNvPr id="4" name="Footer Placeholder 3"/>
          <p:cNvSpPr>
            <a:spLocks noGrp="1"/>
          </p:cNvSpPr>
          <p:nvPr>
            <p:ph type="ftr" sz="quarter" idx="10"/>
          </p:nvPr>
        </p:nvSpPr>
        <p:spPr/>
        <p:txBody>
          <a:bodyPr/>
          <a:lstStyle/>
          <a:p>
            <a:r>
              <a:rPr lang="en-US" dirty="0" smtClean="0"/>
              <a:t>Little Johns Website Development Project 2014</a:t>
            </a:r>
            <a:endParaRPr lang="en-US" dirty="0"/>
          </a:p>
        </p:txBody>
      </p:sp>
      <p:sp>
        <p:nvSpPr>
          <p:cNvPr id="5" name="Slide Number Placeholder 4"/>
          <p:cNvSpPr>
            <a:spLocks noGrp="1"/>
          </p:cNvSpPr>
          <p:nvPr>
            <p:ph type="sldNum" sz="quarter" idx="11"/>
          </p:nvPr>
        </p:nvSpPr>
        <p:spPr/>
        <p:txBody>
          <a:bodyPr/>
          <a:lstStyle/>
          <a:p>
            <a:fld id="{1E2A2153-AD44-4C22-846C-D515FC8A91A7}" type="slidenum">
              <a:rPr lang="en-US" smtClean="0"/>
              <a:t>16</a:t>
            </a:fld>
            <a:endParaRPr lang="en-US" dirty="0"/>
          </a:p>
        </p:txBody>
      </p:sp>
    </p:spTree>
    <p:extLst>
      <p:ext uri="{BB962C8B-B14F-4D97-AF65-F5344CB8AC3E}">
        <p14:creationId xmlns:p14="http://schemas.microsoft.com/office/powerpoint/2010/main" val="38178544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large product images should all be in color and the same size of approximately 157</a:t>
            </a:r>
            <a:r>
              <a:rPr lang="en-US" baseline="0" dirty="0" smtClean="0"/>
              <a:t> x 235 pixels.  These images will appear in the manual rotate window box and there should be one large image per thumbnail.</a:t>
            </a:r>
            <a:endParaRPr lang="en-US" dirty="0"/>
          </a:p>
        </p:txBody>
      </p:sp>
      <p:sp>
        <p:nvSpPr>
          <p:cNvPr id="4" name="Footer Placeholder 3"/>
          <p:cNvSpPr>
            <a:spLocks noGrp="1"/>
          </p:cNvSpPr>
          <p:nvPr>
            <p:ph type="ftr" sz="quarter" idx="10"/>
          </p:nvPr>
        </p:nvSpPr>
        <p:spPr/>
        <p:txBody>
          <a:bodyPr/>
          <a:lstStyle/>
          <a:p>
            <a:r>
              <a:rPr lang="en-US" dirty="0" smtClean="0"/>
              <a:t>Little Johns Website Development Project 2014</a:t>
            </a:r>
            <a:endParaRPr lang="en-US" dirty="0"/>
          </a:p>
        </p:txBody>
      </p:sp>
      <p:sp>
        <p:nvSpPr>
          <p:cNvPr id="5" name="Slide Number Placeholder 4"/>
          <p:cNvSpPr>
            <a:spLocks noGrp="1"/>
          </p:cNvSpPr>
          <p:nvPr>
            <p:ph type="sldNum" sz="quarter" idx="11"/>
          </p:nvPr>
        </p:nvSpPr>
        <p:spPr/>
        <p:txBody>
          <a:bodyPr/>
          <a:lstStyle/>
          <a:p>
            <a:fld id="{1E2A2153-AD44-4C22-846C-D515FC8A91A7}" type="slidenum">
              <a:rPr lang="en-US" smtClean="0"/>
              <a:t>17</a:t>
            </a:fld>
            <a:endParaRPr lang="en-US" dirty="0"/>
          </a:p>
        </p:txBody>
      </p:sp>
    </p:spTree>
    <p:extLst>
      <p:ext uri="{BB962C8B-B14F-4D97-AF65-F5344CB8AC3E}">
        <p14:creationId xmlns:p14="http://schemas.microsoft.com/office/powerpoint/2010/main" val="194614320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Each product page should include four (4) alternate images for each item.  The sizes should be as small as possible to accommodate fast load times and the quality should be clear.  The thumbnails should be created from the full size images.  Each thumbnail will link to the full size image that will appear in the main window box.</a:t>
            </a:r>
            <a:endParaRPr lang="en-US" dirty="0"/>
          </a:p>
        </p:txBody>
      </p:sp>
      <p:sp>
        <p:nvSpPr>
          <p:cNvPr id="4" name="Footer Placeholder 3"/>
          <p:cNvSpPr>
            <a:spLocks noGrp="1"/>
          </p:cNvSpPr>
          <p:nvPr>
            <p:ph type="ftr" sz="quarter" idx="10"/>
          </p:nvPr>
        </p:nvSpPr>
        <p:spPr/>
        <p:txBody>
          <a:bodyPr/>
          <a:lstStyle/>
          <a:p>
            <a:r>
              <a:rPr lang="en-US" dirty="0" smtClean="0"/>
              <a:t>Little Johns Website Development Project 2014</a:t>
            </a:r>
            <a:endParaRPr lang="en-US" dirty="0"/>
          </a:p>
        </p:txBody>
      </p:sp>
      <p:sp>
        <p:nvSpPr>
          <p:cNvPr id="5" name="Slide Number Placeholder 4"/>
          <p:cNvSpPr>
            <a:spLocks noGrp="1"/>
          </p:cNvSpPr>
          <p:nvPr>
            <p:ph type="sldNum" sz="quarter" idx="11"/>
          </p:nvPr>
        </p:nvSpPr>
        <p:spPr/>
        <p:txBody>
          <a:bodyPr/>
          <a:lstStyle/>
          <a:p>
            <a:fld id="{1E2A2153-AD44-4C22-846C-D515FC8A91A7}" type="slidenum">
              <a:rPr lang="en-US" smtClean="0"/>
              <a:t>18</a:t>
            </a:fld>
            <a:endParaRPr lang="en-US" dirty="0"/>
          </a:p>
        </p:txBody>
      </p:sp>
    </p:spTree>
    <p:extLst>
      <p:ext uri="{BB962C8B-B14F-4D97-AF65-F5344CB8AC3E}">
        <p14:creationId xmlns:p14="http://schemas.microsoft.com/office/powerpoint/2010/main" val="306075511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site will utilize a standard static navigation with text links.  HTML and CSS will create rollovers to indicate the selected states within the menu. The next 3 slides will detail information needed for the base navigation, selected navigation, sub-navigation and bread crumb trail.</a:t>
            </a:r>
            <a:endParaRPr lang="en-US" dirty="0"/>
          </a:p>
        </p:txBody>
      </p:sp>
      <p:sp>
        <p:nvSpPr>
          <p:cNvPr id="4" name="Footer Placeholder 3"/>
          <p:cNvSpPr>
            <a:spLocks noGrp="1"/>
          </p:cNvSpPr>
          <p:nvPr>
            <p:ph type="ftr" sz="quarter" idx="10"/>
          </p:nvPr>
        </p:nvSpPr>
        <p:spPr/>
        <p:txBody>
          <a:bodyPr/>
          <a:lstStyle/>
          <a:p>
            <a:r>
              <a:rPr lang="en-US" dirty="0" smtClean="0"/>
              <a:t>Little Johns Website Development Project 2014</a:t>
            </a:r>
            <a:endParaRPr lang="en-US" dirty="0"/>
          </a:p>
        </p:txBody>
      </p:sp>
      <p:sp>
        <p:nvSpPr>
          <p:cNvPr id="5" name="Slide Number Placeholder 4"/>
          <p:cNvSpPr>
            <a:spLocks noGrp="1"/>
          </p:cNvSpPr>
          <p:nvPr>
            <p:ph type="sldNum" sz="quarter" idx="11"/>
          </p:nvPr>
        </p:nvSpPr>
        <p:spPr/>
        <p:txBody>
          <a:bodyPr/>
          <a:lstStyle/>
          <a:p>
            <a:fld id="{1E2A2153-AD44-4C22-846C-D515FC8A91A7}" type="slidenum">
              <a:rPr lang="en-US" smtClean="0"/>
              <a:t>19</a:t>
            </a:fld>
            <a:endParaRPr lang="en-US" dirty="0"/>
          </a:p>
        </p:txBody>
      </p:sp>
    </p:spTree>
    <p:extLst>
      <p:ext uri="{BB962C8B-B14F-4D97-AF65-F5344CB8AC3E}">
        <p14:creationId xmlns:p14="http://schemas.microsoft.com/office/powerpoint/2010/main" val="8480815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following slides will cover everything from</a:t>
            </a:r>
            <a:r>
              <a:rPr lang="en-US" baseline="0" dirty="0" smtClean="0"/>
              <a:t> the purpose of the website to the navigation </a:t>
            </a:r>
            <a:r>
              <a:rPr lang="en-US" baseline="0" dirty="0" smtClean="0"/>
              <a:t>and </a:t>
            </a:r>
            <a:r>
              <a:rPr lang="en-US" baseline="0" dirty="0" smtClean="0"/>
              <a:t>the color codes needed for the build.  </a:t>
            </a:r>
            <a:r>
              <a:rPr lang="en-US" baseline="0" dirty="0" smtClean="0"/>
              <a:t>The main information components needed </a:t>
            </a:r>
            <a:r>
              <a:rPr lang="en-US" baseline="0" dirty="0" smtClean="0"/>
              <a:t>to complete this build </a:t>
            </a:r>
            <a:r>
              <a:rPr lang="en-US" baseline="0" dirty="0" smtClean="0"/>
              <a:t>are </a:t>
            </a:r>
            <a:r>
              <a:rPr lang="en-US" baseline="0" dirty="0" smtClean="0"/>
              <a:t>included in this slide deck.</a:t>
            </a:r>
            <a:endParaRPr lang="en-US" dirty="0"/>
          </a:p>
        </p:txBody>
      </p:sp>
      <p:sp>
        <p:nvSpPr>
          <p:cNvPr id="4" name="Footer Placeholder 3"/>
          <p:cNvSpPr>
            <a:spLocks noGrp="1"/>
          </p:cNvSpPr>
          <p:nvPr>
            <p:ph type="ftr" sz="quarter" idx="10"/>
          </p:nvPr>
        </p:nvSpPr>
        <p:spPr/>
        <p:txBody>
          <a:bodyPr/>
          <a:lstStyle/>
          <a:p>
            <a:r>
              <a:rPr lang="en-US" dirty="0" smtClean="0"/>
              <a:t>Little Johns Website Development Project 2014</a:t>
            </a:r>
            <a:endParaRPr lang="en-US" dirty="0"/>
          </a:p>
        </p:txBody>
      </p:sp>
      <p:sp>
        <p:nvSpPr>
          <p:cNvPr id="5" name="Slide Number Placeholder 4"/>
          <p:cNvSpPr>
            <a:spLocks noGrp="1"/>
          </p:cNvSpPr>
          <p:nvPr>
            <p:ph type="sldNum" sz="quarter" idx="11"/>
          </p:nvPr>
        </p:nvSpPr>
        <p:spPr/>
        <p:txBody>
          <a:bodyPr/>
          <a:lstStyle/>
          <a:p>
            <a:fld id="{1E2A2153-AD44-4C22-846C-D515FC8A91A7}" type="slidenum">
              <a:rPr lang="en-US" smtClean="0"/>
              <a:t>2</a:t>
            </a:fld>
            <a:endParaRPr lang="en-US" dirty="0"/>
          </a:p>
        </p:txBody>
      </p:sp>
    </p:spTree>
    <p:extLst>
      <p:ext uri="{BB962C8B-B14F-4D97-AF65-F5344CB8AC3E}">
        <p14:creationId xmlns:p14="http://schemas.microsoft.com/office/powerpoint/2010/main" val="100608536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 selecting an item or</a:t>
            </a:r>
            <a:r>
              <a:rPr lang="en-US" baseline="0" dirty="0" smtClean="0"/>
              <a:t> link a green tab will appear behind the selected link to indicate the active page.  This will occur as a rollover and as a fixed tab to indicate the active selection.  By using HTML and CSS the navigation rollover will degrade nicely for older browsers while still retaining a tab shape behind the link. </a:t>
            </a:r>
            <a:endParaRPr lang="en-US" dirty="0"/>
          </a:p>
        </p:txBody>
      </p:sp>
      <p:sp>
        <p:nvSpPr>
          <p:cNvPr id="4" name="Footer Placeholder 3"/>
          <p:cNvSpPr>
            <a:spLocks noGrp="1"/>
          </p:cNvSpPr>
          <p:nvPr>
            <p:ph type="ftr" sz="quarter" idx="10"/>
          </p:nvPr>
        </p:nvSpPr>
        <p:spPr/>
        <p:txBody>
          <a:bodyPr/>
          <a:lstStyle/>
          <a:p>
            <a:r>
              <a:rPr lang="en-US" dirty="0" smtClean="0"/>
              <a:t>Little Johns Website Development Project 2014</a:t>
            </a:r>
            <a:endParaRPr lang="en-US" dirty="0"/>
          </a:p>
        </p:txBody>
      </p:sp>
      <p:sp>
        <p:nvSpPr>
          <p:cNvPr id="5" name="Slide Number Placeholder 4"/>
          <p:cNvSpPr>
            <a:spLocks noGrp="1"/>
          </p:cNvSpPr>
          <p:nvPr>
            <p:ph type="sldNum" sz="quarter" idx="11"/>
          </p:nvPr>
        </p:nvSpPr>
        <p:spPr/>
        <p:txBody>
          <a:bodyPr/>
          <a:lstStyle/>
          <a:p>
            <a:fld id="{1E2A2153-AD44-4C22-846C-D515FC8A91A7}" type="slidenum">
              <a:rPr lang="en-US" smtClean="0"/>
              <a:t>20</a:t>
            </a:fld>
            <a:endParaRPr lang="en-US" dirty="0"/>
          </a:p>
        </p:txBody>
      </p:sp>
    </p:spTree>
    <p:extLst>
      <p:ext uri="{BB962C8B-B14F-4D97-AF65-F5344CB8AC3E}">
        <p14:creationId xmlns:p14="http://schemas.microsoft.com/office/powerpoint/2010/main" val="326112809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 sub-navigation is needed for a selection it will appear down the left side of the page.  Section titles will be black and links will remain in the blue color carried throughout the site.  Actively selected pages will appear left aligned and green in color. Regardless of the page actively selected a green tab will appear behind pages group tab.  In the example below the page is for the Premium Comfort Station.  The main Comfort Station tab is highlighted and Premier is green in the left sub-navigation.</a:t>
            </a:r>
          </a:p>
          <a:p>
            <a:endParaRPr lang="en-US" dirty="0"/>
          </a:p>
        </p:txBody>
      </p:sp>
      <p:sp>
        <p:nvSpPr>
          <p:cNvPr id="4" name="Footer Placeholder 3"/>
          <p:cNvSpPr>
            <a:spLocks noGrp="1"/>
          </p:cNvSpPr>
          <p:nvPr>
            <p:ph type="ftr" sz="quarter" idx="10"/>
          </p:nvPr>
        </p:nvSpPr>
        <p:spPr/>
        <p:txBody>
          <a:bodyPr/>
          <a:lstStyle/>
          <a:p>
            <a:r>
              <a:rPr lang="en-US" dirty="0" smtClean="0"/>
              <a:t>Little Johns Website Development Project 2014</a:t>
            </a:r>
            <a:endParaRPr lang="en-US" dirty="0"/>
          </a:p>
        </p:txBody>
      </p:sp>
      <p:sp>
        <p:nvSpPr>
          <p:cNvPr id="5" name="Slide Number Placeholder 4"/>
          <p:cNvSpPr>
            <a:spLocks noGrp="1"/>
          </p:cNvSpPr>
          <p:nvPr>
            <p:ph type="sldNum" sz="quarter" idx="11"/>
          </p:nvPr>
        </p:nvSpPr>
        <p:spPr/>
        <p:txBody>
          <a:bodyPr/>
          <a:lstStyle/>
          <a:p>
            <a:fld id="{1E2A2153-AD44-4C22-846C-D515FC8A91A7}" type="slidenum">
              <a:rPr lang="en-US" smtClean="0"/>
              <a:t>21</a:t>
            </a:fld>
            <a:endParaRPr lang="en-US" dirty="0"/>
          </a:p>
        </p:txBody>
      </p:sp>
    </p:spTree>
    <p:extLst>
      <p:ext uri="{BB962C8B-B14F-4D97-AF65-F5344CB8AC3E}">
        <p14:creationId xmlns:p14="http://schemas.microsoft.com/office/powerpoint/2010/main" val="528751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solidFill>
                  <a:schemeClr val="accent2">
                    <a:lumMod val="50000"/>
                  </a:schemeClr>
                </a:solidFill>
              </a:rPr>
              <a:t>The breadcrumb trail indicates what the active page is and what tab it falls under.  As you can see this slide details where the breadcrumb should be located as well as some of the specific</a:t>
            </a:r>
            <a:r>
              <a:rPr lang="en-US" sz="1200" baseline="0" dirty="0" smtClean="0">
                <a:solidFill>
                  <a:schemeClr val="accent2">
                    <a:lumMod val="50000"/>
                  </a:schemeClr>
                </a:solidFill>
              </a:rPr>
              <a:t> </a:t>
            </a:r>
            <a:r>
              <a:rPr lang="en-US" sz="1200" dirty="0" smtClean="0">
                <a:solidFill>
                  <a:schemeClr val="accent2">
                    <a:lumMod val="50000"/>
                  </a:schemeClr>
                </a:solidFill>
              </a:rPr>
              <a:t>information regarding</a:t>
            </a:r>
            <a:r>
              <a:rPr lang="en-US" sz="1200" baseline="0" dirty="0" smtClean="0">
                <a:solidFill>
                  <a:schemeClr val="accent2">
                    <a:lumMod val="50000"/>
                  </a:schemeClr>
                </a:solidFill>
              </a:rPr>
              <a:t> its formatting.</a:t>
            </a:r>
            <a:endParaRPr lang="en-US" dirty="0"/>
          </a:p>
        </p:txBody>
      </p:sp>
      <p:sp>
        <p:nvSpPr>
          <p:cNvPr id="4" name="Footer Placeholder 3"/>
          <p:cNvSpPr>
            <a:spLocks noGrp="1"/>
          </p:cNvSpPr>
          <p:nvPr>
            <p:ph type="ftr" sz="quarter" idx="10"/>
          </p:nvPr>
        </p:nvSpPr>
        <p:spPr/>
        <p:txBody>
          <a:bodyPr/>
          <a:lstStyle/>
          <a:p>
            <a:r>
              <a:rPr lang="en-US" dirty="0" smtClean="0"/>
              <a:t>Little Johns Website Development Project 2014</a:t>
            </a:r>
            <a:endParaRPr lang="en-US" dirty="0"/>
          </a:p>
        </p:txBody>
      </p:sp>
      <p:sp>
        <p:nvSpPr>
          <p:cNvPr id="5" name="Slide Number Placeholder 4"/>
          <p:cNvSpPr>
            <a:spLocks noGrp="1"/>
          </p:cNvSpPr>
          <p:nvPr>
            <p:ph type="sldNum" sz="quarter" idx="11"/>
          </p:nvPr>
        </p:nvSpPr>
        <p:spPr/>
        <p:txBody>
          <a:bodyPr/>
          <a:lstStyle/>
          <a:p>
            <a:fld id="{1E2A2153-AD44-4C22-846C-D515FC8A91A7}" type="slidenum">
              <a:rPr lang="en-US" smtClean="0"/>
              <a:t>22</a:t>
            </a:fld>
            <a:endParaRPr lang="en-US" dirty="0"/>
          </a:p>
        </p:txBody>
      </p:sp>
    </p:spTree>
    <p:extLst>
      <p:ext uri="{BB962C8B-B14F-4D97-AF65-F5344CB8AC3E}">
        <p14:creationId xmlns:p14="http://schemas.microsoft.com/office/powerpoint/2010/main" val="408702176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you have any questions, comments or issues regarding</a:t>
            </a:r>
            <a:r>
              <a:rPr lang="en-US" baseline="0" dirty="0" smtClean="0"/>
              <a:t> the site development please feel free to reach out to me.  This slide deck will be made available to all members of the team after this meeting.</a:t>
            </a:r>
          </a:p>
          <a:p>
            <a:endParaRPr lang="en-US" baseline="0" dirty="0" smtClean="0"/>
          </a:p>
          <a:p>
            <a:r>
              <a:rPr lang="en-US" baseline="0" dirty="0" smtClean="0"/>
              <a:t>Thank you!</a:t>
            </a:r>
            <a:endParaRPr lang="en-US" dirty="0"/>
          </a:p>
        </p:txBody>
      </p:sp>
      <p:sp>
        <p:nvSpPr>
          <p:cNvPr id="4" name="Footer Placeholder 3"/>
          <p:cNvSpPr>
            <a:spLocks noGrp="1"/>
          </p:cNvSpPr>
          <p:nvPr>
            <p:ph type="ftr" sz="quarter" idx="10"/>
          </p:nvPr>
        </p:nvSpPr>
        <p:spPr/>
        <p:txBody>
          <a:bodyPr/>
          <a:lstStyle/>
          <a:p>
            <a:r>
              <a:rPr lang="en-US" dirty="0" smtClean="0"/>
              <a:t>Little Johns Website Development Project 2014</a:t>
            </a:r>
            <a:endParaRPr lang="en-US" dirty="0"/>
          </a:p>
        </p:txBody>
      </p:sp>
      <p:sp>
        <p:nvSpPr>
          <p:cNvPr id="5" name="Slide Number Placeholder 4"/>
          <p:cNvSpPr>
            <a:spLocks noGrp="1"/>
          </p:cNvSpPr>
          <p:nvPr>
            <p:ph type="sldNum" sz="quarter" idx="11"/>
          </p:nvPr>
        </p:nvSpPr>
        <p:spPr/>
        <p:txBody>
          <a:bodyPr/>
          <a:lstStyle/>
          <a:p>
            <a:fld id="{1E2A2153-AD44-4C22-846C-D515FC8A91A7}" type="slidenum">
              <a:rPr lang="en-US" smtClean="0"/>
              <a:t>23</a:t>
            </a:fld>
            <a:endParaRPr lang="en-US" dirty="0"/>
          </a:p>
        </p:txBody>
      </p:sp>
    </p:spTree>
    <p:extLst>
      <p:ext uri="{BB962C8B-B14F-4D97-AF65-F5344CB8AC3E}">
        <p14:creationId xmlns:p14="http://schemas.microsoft.com/office/powerpoint/2010/main" val="39036932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purpose of this redesign is to make the website easier to use for customers.  By implementing a custom template for the site within a CMS</a:t>
            </a:r>
            <a:r>
              <a:rPr lang="en-US" baseline="0" dirty="0" smtClean="0"/>
              <a:t> the owner will be able to update the few things that may need updated.  The planning and design should take up no more than half of the production time of the project.  The owner and a few key employees will review the plans, designs and site operation at key intervals in the build process to make sure the site meets their needs.</a:t>
            </a:r>
            <a:endParaRPr lang="en-US" dirty="0" smtClean="0"/>
          </a:p>
          <a:p>
            <a:endParaRPr lang="en-US" dirty="0"/>
          </a:p>
        </p:txBody>
      </p:sp>
      <p:sp>
        <p:nvSpPr>
          <p:cNvPr id="4" name="Footer Placeholder 3"/>
          <p:cNvSpPr>
            <a:spLocks noGrp="1"/>
          </p:cNvSpPr>
          <p:nvPr>
            <p:ph type="ftr" sz="quarter" idx="10"/>
          </p:nvPr>
        </p:nvSpPr>
        <p:spPr/>
        <p:txBody>
          <a:bodyPr/>
          <a:lstStyle/>
          <a:p>
            <a:r>
              <a:rPr lang="en-US" dirty="0" smtClean="0"/>
              <a:t>Little Johns Website Development Project 2014</a:t>
            </a:r>
            <a:endParaRPr lang="en-US" dirty="0"/>
          </a:p>
        </p:txBody>
      </p:sp>
      <p:sp>
        <p:nvSpPr>
          <p:cNvPr id="5" name="Slide Number Placeholder 4"/>
          <p:cNvSpPr>
            <a:spLocks noGrp="1"/>
          </p:cNvSpPr>
          <p:nvPr>
            <p:ph type="sldNum" sz="quarter" idx="11"/>
          </p:nvPr>
        </p:nvSpPr>
        <p:spPr/>
        <p:txBody>
          <a:bodyPr/>
          <a:lstStyle/>
          <a:p>
            <a:fld id="{1E2A2153-AD44-4C22-846C-D515FC8A91A7}" type="slidenum">
              <a:rPr lang="en-US" smtClean="0"/>
              <a:t>3</a:t>
            </a:fld>
            <a:endParaRPr lang="en-US" dirty="0"/>
          </a:p>
        </p:txBody>
      </p:sp>
    </p:spTree>
    <p:extLst>
      <p:ext uri="{BB962C8B-B14F-4D97-AF65-F5344CB8AC3E}">
        <p14:creationId xmlns:p14="http://schemas.microsoft.com/office/powerpoint/2010/main" val="8423865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reservation or online</a:t>
            </a:r>
            <a:r>
              <a:rPr lang="en-US" baseline="0" dirty="0" smtClean="0"/>
              <a:t> order system is not needed since customers have to sign a contract and make a deposit in order to reserve for an event.  This also allows </a:t>
            </a:r>
            <a:r>
              <a:rPr lang="en-US" baseline="0" dirty="0" smtClean="0"/>
              <a:t>Little Johns operators </a:t>
            </a:r>
            <a:r>
              <a:rPr lang="en-US" baseline="0" dirty="0" smtClean="0"/>
              <a:t>to make sure that the correct quantity is ordered for </a:t>
            </a:r>
            <a:r>
              <a:rPr lang="en-US" baseline="0" dirty="0" smtClean="0"/>
              <a:t>customers </a:t>
            </a:r>
            <a:r>
              <a:rPr lang="en-US" baseline="0" dirty="0" smtClean="0"/>
              <a:t>events.  At this time </a:t>
            </a:r>
            <a:r>
              <a:rPr lang="en-US" baseline="0" dirty="0" smtClean="0"/>
              <a:t>they </a:t>
            </a:r>
            <a:r>
              <a:rPr lang="en-US" baseline="0" dirty="0" smtClean="0"/>
              <a:t>don’t want to add any videos to the site; however this could be a possibility at a later date.</a:t>
            </a:r>
            <a:endParaRPr lang="en-US" dirty="0" smtClean="0"/>
          </a:p>
          <a:p>
            <a:endParaRPr lang="en-US" dirty="0"/>
          </a:p>
        </p:txBody>
      </p:sp>
      <p:sp>
        <p:nvSpPr>
          <p:cNvPr id="4" name="Footer Placeholder 3"/>
          <p:cNvSpPr>
            <a:spLocks noGrp="1"/>
          </p:cNvSpPr>
          <p:nvPr>
            <p:ph type="ftr" sz="quarter" idx="10"/>
          </p:nvPr>
        </p:nvSpPr>
        <p:spPr/>
        <p:txBody>
          <a:bodyPr/>
          <a:lstStyle/>
          <a:p>
            <a:r>
              <a:rPr lang="en-US" dirty="0" smtClean="0"/>
              <a:t>Little Johns Website Development Project 2014</a:t>
            </a:r>
            <a:endParaRPr lang="en-US" dirty="0"/>
          </a:p>
        </p:txBody>
      </p:sp>
      <p:sp>
        <p:nvSpPr>
          <p:cNvPr id="5" name="Slide Number Placeholder 4"/>
          <p:cNvSpPr>
            <a:spLocks noGrp="1"/>
          </p:cNvSpPr>
          <p:nvPr>
            <p:ph type="sldNum" sz="quarter" idx="11"/>
          </p:nvPr>
        </p:nvSpPr>
        <p:spPr/>
        <p:txBody>
          <a:bodyPr/>
          <a:lstStyle/>
          <a:p>
            <a:fld id="{1E2A2153-AD44-4C22-846C-D515FC8A91A7}" type="slidenum">
              <a:rPr lang="en-US" smtClean="0"/>
              <a:t>4</a:t>
            </a:fld>
            <a:endParaRPr lang="en-US" dirty="0"/>
          </a:p>
        </p:txBody>
      </p:sp>
    </p:spTree>
    <p:extLst>
      <p:ext uri="{BB962C8B-B14F-4D97-AF65-F5344CB8AC3E}">
        <p14:creationId xmlns:p14="http://schemas.microsoft.com/office/powerpoint/2010/main" val="8423865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can be seen in this slide the site will contain six</a:t>
            </a:r>
            <a:r>
              <a:rPr lang="en-US" baseline="0" dirty="0" smtClean="0"/>
              <a:t> (6) main items or sections with subsections for the products.  The seventh topic will be an advanced search page.  The products themselves will fall into two (2) different categories; however the individual product pages will be shared between the two (2) categories.  This interaction will be more clear on the Site diagram on the next slide.</a:t>
            </a:r>
            <a:endParaRPr lang="en-US" dirty="0"/>
          </a:p>
        </p:txBody>
      </p:sp>
      <p:sp>
        <p:nvSpPr>
          <p:cNvPr id="4" name="Footer Placeholder 3"/>
          <p:cNvSpPr>
            <a:spLocks noGrp="1"/>
          </p:cNvSpPr>
          <p:nvPr>
            <p:ph type="ftr" sz="quarter" idx="10"/>
          </p:nvPr>
        </p:nvSpPr>
        <p:spPr/>
        <p:txBody>
          <a:bodyPr/>
          <a:lstStyle/>
          <a:p>
            <a:r>
              <a:rPr lang="en-US" dirty="0" smtClean="0"/>
              <a:t>Little Johns Website Development Project 2014</a:t>
            </a:r>
            <a:endParaRPr lang="en-US" dirty="0"/>
          </a:p>
        </p:txBody>
      </p:sp>
      <p:sp>
        <p:nvSpPr>
          <p:cNvPr id="5" name="Slide Number Placeholder 4"/>
          <p:cNvSpPr>
            <a:spLocks noGrp="1"/>
          </p:cNvSpPr>
          <p:nvPr>
            <p:ph type="sldNum" sz="quarter" idx="11"/>
          </p:nvPr>
        </p:nvSpPr>
        <p:spPr/>
        <p:txBody>
          <a:bodyPr/>
          <a:lstStyle/>
          <a:p>
            <a:fld id="{1E2A2153-AD44-4C22-846C-D515FC8A91A7}" type="slidenum">
              <a:rPr lang="en-US" smtClean="0"/>
              <a:t>5</a:t>
            </a:fld>
            <a:endParaRPr lang="en-US" dirty="0"/>
          </a:p>
        </p:txBody>
      </p:sp>
    </p:spTree>
    <p:extLst>
      <p:ext uri="{BB962C8B-B14F-4D97-AF65-F5344CB8AC3E}">
        <p14:creationId xmlns:p14="http://schemas.microsoft.com/office/powerpoint/2010/main" val="15984031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you can see we have an extensive usage diagram for reference which</a:t>
            </a:r>
            <a:r>
              <a:rPr lang="en-US" baseline="0" dirty="0" smtClean="0"/>
              <a:t> should help with the layout of the site.  The main navigation is given with the highlights of each page.  All link locations to </a:t>
            </a:r>
            <a:r>
              <a:rPr lang="en-US" baseline="0" dirty="0" smtClean="0"/>
              <a:t>the requirements </a:t>
            </a:r>
            <a:r>
              <a:rPr lang="en-US" baseline="0" dirty="0" smtClean="0"/>
              <a:t>pdf file as well as the file name are shown.  There is a legend available for quick identification of each diagram item.</a:t>
            </a:r>
            <a:endParaRPr lang="en-US" dirty="0"/>
          </a:p>
        </p:txBody>
      </p:sp>
      <p:sp>
        <p:nvSpPr>
          <p:cNvPr id="4" name="Footer Placeholder 3"/>
          <p:cNvSpPr>
            <a:spLocks noGrp="1"/>
          </p:cNvSpPr>
          <p:nvPr>
            <p:ph type="ftr" sz="quarter" idx="10"/>
          </p:nvPr>
        </p:nvSpPr>
        <p:spPr/>
        <p:txBody>
          <a:bodyPr/>
          <a:lstStyle/>
          <a:p>
            <a:r>
              <a:rPr lang="en-US" dirty="0" smtClean="0"/>
              <a:t>Little Johns Website Development Project 2014</a:t>
            </a:r>
            <a:endParaRPr lang="en-US" dirty="0"/>
          </a:p>
        </p:txBody>
      </p:sp>
      <p:sp>
        <p:nvSpPr>
          <p:cNvPr id="5" name="Slide Number Placeholder 4"/>
          <p:cNvSpPr>
            <a:spLocks noGrp="1"/>
          </p:cNvSpPr>
          <p:nvPr>
            <p:ph type="sldNum" sz="quarter" idx="11"/>
          </p:nvPr>
        </p:nvSpPr>
        <p:spPr/>
        <p:txBody>
          <a:bodyPr/>
          <a:lstStyle/>
          <a:p>
            <a:fld id="{1E2A2153-AD44-4C22-846C-D515FC8A91A7}" type="slidenum">
              <a:rPr lang="en-US" smtClean="0"/>
              <a:t>6</a:t>
            </a:fld>
            <a:endParaRPr lang="en-US" dirty="0"/>
          </a:p>
        </p:txBody>
      </p:sp>
    </p:spTree>
    <p:extLst>
      <p:ext uri="{BB962C8B-B14F-4D97-AF65-F5344CB8AC3E}">
        <p14:creationId xmlns:p14="http://schemas.microsoft.com/office/powerpoint/2010/main" val="38095617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are 4 wireframe</a:t>
            </a:r>
            <a:r>
              <a:rPr lang="en-US" baseline="0" dirty="0" smtClean="0"/>
              <a:t> samples included in this slide deck and each displays the same basic, consistent look, feel and layout.  The special will be consistent across all pages.  The advertising should rotate on page loads so each page may have a different ad.  The rotating feedback should contain a single quote that rotates on page load as well.  The footer will include two sub-pages for site policies and site map.</a:t>
            </a:r>
            <a:endParaRPr lang="en-US" dirty="0"/>
          </a:p>
        </p:txBody>
      </p:sp>
      <p:sp>
        <p:nvSpPr>
          <p:cNvPr id="4" name="Footer Placeholder 3"/>
          <p:cNvSpPr>
            <a:spLocks noGrp="1"/>
          </p:cNvSpPr>
          <p:nvPr>
            <p:ph type="ftr" sz="quarter" idx="10"/>
          </p:nvPr>
        </p:nvSpPr>
        <p:spPr/>
        <p:txBody>
          <a:bodyPr/>
          <a:lstStyle/>
          <a:p>
            <a:r>
              <a:rPr lang="en-US" dirty="0" smtClean="0"/>
              <a:t>Little Johns Website Development Project 2014</a:t>
            </a:r>
            <a:endParaRPr lang="en-US" dirty="0"/>
          </a:p>
        </p:txBody>
      </p:sp>
      <p:sp>
        <p:nvSpPr>
          <p:cNvPr id="5" name="Slide Number Placeholder 4"/>
          <p:cNvSpPr>
            <a:spLocks noGrp="1"/>
          </p:cNvSpPr>
          <p:nvPr>
            <p:ph type="sldNum" sz="quarter" idx="11"/>
          </p:nvPr>
        </p:nvSpPr>
        <p:spPr/>
        <p:txBody>
          <a:bodyPr/>
          <a:lstStyle/>
          <a:p>
            <a:fld id="{1E2A2153-AD44-4C22-846C-D515FC8A91A7}" type="slidenum">
              <a:rPr lang="en-US" smtClean="0"/>
              <a:t>7</a:t>
            </a:fld>
            <a:endParaRPr lang="en-US" dirty="0"/>
          </a:p>
        </p:txBody>
      </p:sp>
    </p:spTree>
    <p:extLst>
      <p:ext uri="{BB962C8B-B14F-4D97-AF65-F5344CB8AC3E}">
        <p14:creationId xmlns:p14="http://schemas.microsoft.com/office/powerpoint/2010/main" val="695516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product pages will have</a:t>
            </a:r>
            <a:r>
              <a:rPr lang="en-US" baseline="0" dirty="0" smtClean="0"/>
              <a:t> a single large product in a manual rotating window box and four alternate images.  The alternate images will be accessed by clicking on their thumbnails.  </a:t>
            </a:r>
            <a:endParaRPr lang="en-US" dirty="0"/>
          </a:p>
        </p:txBody>
      </p:sp>
      <p:sp>
        <p:nvSpPr>
          <p:cNvPr id="4" name="Footer Placeholder 3"/>
          <p:cNvSpPr>
            <a:spLocks noGrp="1"/>
          </p:cNvSpPr>
          <p:nvPr>
            <p:ph type="ftr" sz="quarter" idx="10"/>
          </p:nvPr>
        </p:nvSpPr>
        <p:spPr/>
        <p:txBody>
          <a:bodyPr/>
          <a:lstStyle/>
          <a:p>
            <a:r>
              <a:rPr lang="en-US" dirty="0" smtClean="0"/>
              <a:t>Little Johns Website Development Project 2014</a:t>
            </a:r>
            <a:endParaRPr lang="en-US" dirty="0"/>
          </a:p>
        </p:txBody>
      </p:sp>
      <p:sp>
        <p:nvSpPr>
          <p:cNvPr id="5" name="Slide Number Placeholder 4"/>
          <p:cNvSpPr>
            <a:spLocks noGrp="1"/>
          </p:cNvSpPr>
          <p:nvPr>
            <p:ph type="sldNum" sz="quarter" idx="11"/>
          </p:nvPr>
        </p:nvSpPr>
        <p:spPr/>
        <p:txBody>
          <a:bodyPr/>
          <a:lstStyle/>
          <a:p>
            <a:fld id="{1E2A2153-AD44-4C22-846C-D515FC8A91A7}" type="slidenum">
              <a:rPr lang="en-US" smtClean="0"/>
              <a:t>8</a:t>
            </a:fld>
            <a:endParaRPr lang="en-US" dirty="0"/>
          </a:p>
        </p:txBody>
      </p:sp>
    </p:spTree>
    <p:extLst>
      <p:ext uri="{BB962C8B-B14F-4D97-AF65-F5344CB8AC3E}">
        <p14:creationId xmlns:p14="http://schemas.microsoft.com/office/powerpoint/2010/main" val="12621452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rentals page will include general information</a:t>
            </a:r>
            <a:r>
              <a:rPr lang="en-US" baseline="0" dirty="0" smtClean="0"/>
              <a:t> regarding renting, next steps and product overviews without images.  Each product listed should link to the actual product page.</a:t>
            </a:r>
            <a:endParaRPr lang="en-US" dirty="0"/>
          </a:p>
        </p:txBody>
      </p:sp>
      <p:sp>
        <p:nvSpPr>
          <p:cNvPr id="4" name="Footer Placeholder 3"/>
          <p:cNvSpPr>
            <a:spLocks noGrp="1"/>
          </p:cNvSpPr>
          <p:nvPr>
            <p:ph type="ftr" sz="quarter" idx="10"/>
          </p:nvPr>
        </p:nvSpPr>
        <p:spPr/>
        <p:txBody>
          <a:bodyPr/>
          <a:lstStyle/>
          <a:p>
            <a:r>
              <a:rPr lang="en-US" dirty="0" smtClean="0"/>
              <a:t>Little Johns Website Development Project 2014</a:t>
            </a:r>
            <a:endParaRPr lang="en-US" dirty="0"/>
          </a:p>
        </p:txBody>
      </p:sp>
      <p:sp>
        <p:nvSpPr>
          <p:cNvPr id="5" name="Slide Number Placeholder 4"/>
          <p:cNvSpPr>
            <a:spLocks noGrp="1"/>
          </p:cNvSpPr>
          <p:nvPr>
            <p:ph type="sldNum" sz="quarter" idx="11"/>
          </p:nvPr>
        </p:nvSpPr>
        <p:spPr/>
        <p:txBody>
          <a:bodyPr/>
          <a:lstStyle/>
          <a:p>
            <a:fld id="{1E2A2153-AD44-4C22-846C-D515FC8A91A7}" type="slidenum">
              <a:rPr lang="en-US" smtClean="0"/>
              <a:t>9</a:t>
            </a:fld>
            <a:endParaRPr lang="en-US" dirty="0"/>
          </a:p>
        </p:txBody>
      </p:sp>
    </p:spTree>
    <p:extLst>
      <p:ext uri="{BB962C8B-B14F-4D97-AF65-F5344CB8AC3E}">
        <p14:creationId xmlns:p14="http://schemas.microsoft.com/office/powerpoint/2010/main" val="14785057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0"/>
            <a:ext cx="752475" cy="6858000"/>
          </a:xfrm>
          <a:prstGeom prst="rect">
            <a:avLst/>
          </a:prstGeom>
          <a:gradFill>
            <a:gsLst>
              <a:gs pos="0">
                <a:schemeClr val="accent1">
                  <a:lumMod val="60000"/>
                  <a:lumOff val="40000"/>
                </a:schemeClr>
              </a:gs>
              <a:gs pos="50000">
                <a:schemeClr val="accent1"/>
              </a:gs>
              <a:gs pos="100000">
                <a:schemeClr val="accent6">
                  <a:lumMod val="75000"/>
                </a:schemeClr>
              </a:gs>
            </a:gsLst>
            <a:lin ang="5400000" scaled="0"/>
          </a:gradFill>
          <a:ln>
            <a:noFill/>
          </a:ln>
          <a:effectLst>
            <a:innerShdw blurRad="190500" dist="25400">
              <a:prstClr val="black">
                <a:alpha val="6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effectLst>
                <a:innerShdw blurRad="63500" dist="50800" dir="18900000">
                  <a:prstClr val="black">
                    <a:alpha val="50000"/>
                  </a:prstClr>
                </a:innerShdw>
              </a:effectLst>
            </a:endParaRPr>
          </a:p>
        </p:txBody>
      </p:sp>
      <p:sp>
        <p:nvSpPr>
          <p:cNvPr id="2" name="Title 1"/>
          <p:cNvSpPr>
            <a:spLocks noGrp="1"/>
          </p:cNvSpPr>
          <p:nvPr>
            <p:ph type="ctrTitle"/>
          </p:nvPr>
        </p:nvSpPr>
        <p:spPr>
          <a:xfrm>
            <a:off x="1216152" y="1267485"/>
            <a:ext cx="7235981" cy="5133316"/>
          </a:xfrm>
        </p:spPr>
        <p:txBody>
          <a:bodyPr/>
          <a:lstStyle>
            <a:lvl1pPr>
              <a:defRPr sz="11500"/>
            </a:lvl1pPr>
          </a:lstStyle>
          <a:p>
            <a:r>
              <a:rPr lang="en-US" smtClean="0"/>
              <a:t>Click to edit Master title style</a:t>
            </a:r>
            <a:endParaRPr lang="en-US" dirty="0"/>
          </a:p>
        </p:txBody>
      </p:sp>
      <p:sp>
        <p:nvSpPr>
          <p:cNvPr id="3" name="Subtitle 2"/>
          <p:cNvSpPr>
            <a:spLocks noGrp="1"/>
          </p:cNvSpPr>
          <p:nvPr>
            <p:ph type="subTitle" idx="1"/>
          </p:nvPr>
        </p:nvSpPr>
        <p:spPr>
          <a:xfrm>
            <a:off x="1216151" y="201702"/>
            <a:ext cx="6189583" cy="949569"/>
          </a:xfrm>
        </p:spPr>
        <p:txBody>
          <a:bodyPr>
            <a:normAutofit/>
          </a:bodyPr>
          <a:lstStyle>
            <a:lvl1pPr marL="0" indent="0" algn="r">
              <a:buNone/>
              <a:defRPr sz="2400">
                <a:solidFill>
                  <a:schemeClr val="tx2">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E9E462-82B5-452A-95DA-6EAD566FA72A}" type="datetime1">
              <a:rPr lang="en-US" smtClean="0"/>
              <a:t>10/17/2014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8150469" y="236415"/>
            <a:ext cx="785301" cy="365125"/>
          </a:xfrm>
        </p:spPr>
        <p:txBody>
          <a:bodyPr/>
          <a:lstStyle>
            <a:lvl1pPr>
              <a:defRPr sz="1400"/>
            </a:lvl1pPr>
          </a:lstStyle>
          <a:p>
            <a:fld id="{B6F15528-21DE-4FAA-801E-634DDDAF4B2B}" type="slidenum">
              <a:rPr lang="en-US" smtClean="0"/>
              <a:pPr/>
              <a:t>‹#›</a:t>
            </a:fld>
            <a:endParaRPr lang="en-US" dirty="0"/>
          </a:p>
        </p:txBody>
      </p:sp>
      <p:grpSp>
        <p:nvGrpSpPr>
          <p:cNvPr id="7" name="Group 6"/>
          <p:cNvGrpSpPr/>
          <p:nvPr/>
        </p:nvGrpSpPr>
        <p:grpSpPr>
          <a:xfrm>
            <a:off x="7467600" y="209550"/>
            <a:ext cx="657226" cy="431800"/>
            <a:chOff x="7467600" y="209550"/>
            <a:chExt cx="657226" cy="431800"/>
          </a:xfrm>
          <a:solidFill>
            <a:schemeClr val="tx2">
              <a:lumMod val="60000"/>
              <a:lumOff val="40000"/>
            </a:schemeClr>
          </a:solidFill>
        </p:grpSpPr>
        <p:sp>
          <p:nvSpPr>
            <p:cNvPr id="8" name="Freeform 5"/>
            <p:cNvSpPr>
              <a:spLocks/>
            </p:cNvSpPr>
            <p:nvPr/>
          </p:nvSpPr>
          <p:spPr bwMode="auto">
            <a:xfrm>
              <a:off x="7467600" y="20955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9" name="Freeform 5"/>
            <p:cNvSpPr>
              <a:spLocks/>
            </p:cNvSpPr>
            <p:nvPr/>
          </p:nvSpPr>
          <p:spPr bwMode="auto">
            <a:xfrm>
              <a:off x="7677151" y="20955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5"/>
            <p:cNvSpPr>
              <a:spLocks/>
            </p:cNvSpPr>
            <p:nvPr/>
          </p:nvSpPr>
          <p:spPr bwMode="auto">
            <a:xfrm>
              <a:off x="7881939" y="20955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Tree>
  </p:cSld>
  <p:clrMapOvr>
    <a:masterClrMapping/>
  </p:clrMapOvr>
  <mc:AlternateContent xmlns:mc="http://schemas.openxmlformats.org/markup-compatibility/2006">
    <mc:Choice xmlns:p14="http://schemas.microsoft.com/office/powerpoint/2010/main" Requires="p14">
      <p:transition spd="slow" p14:dur="2000" advTm="2000"/>
    </mc:Choice>
    <mc:Fallback>
      <p:transition spd="slow" advTm="2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grpId="0" nodeType="withEffect">
                                  <p:stCondLst>
                                    <p:cond delay="500"/>
                                  </p:stCondLst>
                                  <p:childTnLst>
                                    <p:animEffect transition="out" filter="fade">
                                      <p:cBhvr>
                                        <p:cTn id="6" dur="2000"/>
                                        <p:tgtEl>
                                          <p:spTgt spid="11"/>
                                        </p:tgtEl>
                                      </p:cBhvr>
                                    </p:animEffect>
                                    <p:set>
                                      <p:cBhvr>
                                        <p:cTn id="7" dur="1" fill="hold">
                                          <p:stCondLst>
                                            <p:cond delay="1999"/>
                                          </p:stCondLst>
                                        </p:cTn>
                                        <p:tgtEl>
                                          <p:spTgt spid="11"/>
                                        </p:tgtEl>
                                        <p:attrNameLst>
                                          <p:attrName>style.visibility</p:attrName>
                                        </p:attrNameLst>
                                      </p:cBhvr>
                                      <p:to>
                                        <p:strVal val="hidden"/>
                                      </p:to>
                                    </p:set>
                                  </p:childTnLst>
                                </p:cTn>
                              </p:par>
                            </p:childTnLst>
                          </p:cTn>
                        </p:par>
                        <p:par>
                          <p:cTn id="8" fill="hold">
                            <p:stCondLst>
                              <p:cond delay="2500"/>
                            </p:stCondLst>
                            <p:childTnLst>
                              <p:par>
                                <p:cTn id="9" presetID="10" presetClass="entr" presetSubtype="0" fill="hold" grpId="1"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1" grpId="1" animBg="1"/>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94803A-9E77-4CAF-B7A1-BEA74099810C}" type="datetime1">
              <a:rPr lang="en-US" smtClean="0"/>
              <a:t>10/17/2014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2000" advTm="2000"/>
    </mc:Choice>
    <mc:Fallback>
      <p:transition spd="slow" advTm="2000"/>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5063F0-8650-41EB-B7F8-45B237EC4B5A}" type="datetime1">
              <a:rPr lang="en-US" smtClean="0"/>
              <a:t>10/17/2014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2000" advTm="2000"/>
    </mc:Choice>
    <mc:Fallback>
      <p:transition spd="slow" advTm="2000"/>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219200" y="5257800"/>
            <a:ext cx="7239000" cy="1143000"/>
          </a:xfrm>
        </p:spPr>
        <p:txBody>
          <a:bodyPr>
            <a:noAutofit/>
          </a:bodyPr>
          <a:lstStyle>
            <a:lvl1pPr algn="l">
              <a:defRPr sz="7200" baseline="0">
                <a:ln w="12700">
                  <a:solidFill>
                    <a:schemeClr val="tx2"/>
                  </a:solidFill>
                </a:ln>
              </a:defRPr>
            </a:lvl1pPr>
          </a:lstStyle>
          <a:p>
            <a:r>
              <a:rPr lang="en-US" smtClean="0"/>
              <a:t>Click to edit Master title style</a:t>
            </a:r>
            <a:endParaRPr lang="en-US" dirty="0"/>
          </a:p>
        </p:txBody>
      </p:sp>
      <p:sp>
        <p:nvSpPr>
          <p:cNvPr id="3" name="Content Placeholder 2"/>
          <p:cNvSpPr>
            <a:spLocks noGrp="1"/>
          </p:cNvSpPr>
          <p:nvPr>
            <p:ph idx="1"/>
          </p:nvPr>
        </p:nvSpPr>
        <p:spPr>
          <a:xfrm>
            <a:off x="1219200" y="838200"/>
            <a:ext cx="7467600" cy="4419600"/>
          </a:xfrm>
        </p:spPr>
        <p:txBody>
          <a:bodyPr>
            <a:normAutofit/>
          </a:bodyPr>
          <a:lstStyle>
            <a:lvl1pPr>
              <a:defRPr sz="2800"/>
            </a:lvl1pPr>
            <a:lvl2pPr>
              <a:defRPr sz="1800">
                <a:solidFill>
                  <a:schemeClr val="tx1"/>
                </a:solidFill>
              </a:defRPr>
            </a:lvl2pPr>
            <a:lvl3pPr>
              <a:defRPr sz="1800">
                <a:solidFill>
                  <a:schemeClr val="tx1"/>
                </a:solidFill>
              </a:defRPr>
            </a:lvl3pPr>
            <a:lvl4pPr>
              <a:defRPr sz="1800">
                <a:solidFill>
                  <a:schemeClr val="tx1"/>
                </a:solidFill>
              </a:defRPr>
            </a:lvl4pPr>
            <a:lvl5pPr>
              <a:defRPr sz="1800">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EF01F1D-8CF6-42BA-AFD3-2737E248D52E}" type="datetime1">
              <a:rPr lang="en-US" smtClean="0"/>
              <a:t>10/17/2014</a:t>
            </a:fld>
            <a:endParaRPr lang="en-US" dirty="0"/>
          </a:p>
        </p:txBody>
      </p:sp>
      <p:sp>
        <p:nvSpPr>
          <p:cNvPr id="10" name="Slide Number Placeholder 9"/>
          <p:cNvSpPr>
            <a:spLocks noGrp="1"/>
          </p:cNvSpPr>
          <p:nvPr>
            <p:ph type="sldNum" sz="quarter" idx="11"/>
          </p:nvPr>
        </p:nvSpPr>
        <p:spPr/>
        <p:txBody>
          <a:bodyPr/>
          <a:lstStyle/>
          <a:p>
            <a:fld id="{B6F15528-21DE-4FAA-801E-634DDDAF4B2B}" type="slidenum">
              <a:rPr lang="en-US" smtClean="0"/>
              <a:pPr/>
              <a:t>‹#›</a:t>
            </a:fld>
            <a:endParaRPr lang="en-US" dirty="0"/>
          </a:p>
        </p:txBody>
      </p:sp>
      <p:sp>
        <p:nvSpPr>
          <p:cNvPr id="12" name="Footer Placeholder 11"/>
          <p:cNvSpPr>
            <a:spLocks noGrp="1"/>
          </p:cNvSpPr>
          <p:nvPr>
            <p:ph type="ftr" sz="quarter" idx="12"/>
          </p:nvPr>
        </p:nvSpPr>
        <p:spPr/>
        <p:txBody>
          <a:bodyPr/>
          <a:lstStyle/>
          <a:p>
            <a:endParaRPr lang="en-US" dirty="0"/>
          </a:p>
        </p:txBody>
      </p:sp>
    </p:spTree>
  </p:cSld>
  <p:clrMapOvr>
    <a:masterClrMapping/>
  </p:clrMapOvr>
  <mc:AlternateContent xmlns:mc="http://schemas.openxmlformats.org/markup-compatibility/2006">
    <mc:Choice xmlns:p14="http://schemas.microsoft.com/office/powerpoint/2010/main" Requires="p14">
      <p:transition spd="slow" p14:dur="2000" advTm="2000"/>
    </mc:Choice>
    <mc:Fallback>
      <p:transition spd="slow" advTm="2000"/>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219199" y="4484080"/>
            <a:ext cx="7239001" cy="762000"/>
          </a:xfrm>
        </p:spPr>
        <p:txBody>
          <a:bodyPr bIns="0"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3" name="Title 1"/>
          <p:cNvSpPr>
            <a:spLocks noGrp="1"/>
          </p:cNvSpPr>
          <p:nvPr>
            <p:ph type="title"/>
          </p:nvPr>
        </p:nvSpPr>
        <p:spPr>
          <a:xfrm>
            <a:off x="1219200" y="5257800"/>
            <a:ext cx="7239000" cy="1143000"/>
          </a:xfrm>
        </p:spPr>
        <p:txBody>
          <a:bodyPr>
            <a:noAutofit/>
          </a:bodyPr>
          <a:lstStyle>
            <a:lvl1pPr algn="l">
              <a:defRPr sz="7200" baseline="0">
                <a:ln w="12700">
                  <a:solidFill>
                    <a:schemeClr val="tx2"/>
                  </a:solidFill>
                </a:ln>
              </a:defRPr>
            </a:lvl1pPr>
          </a:lstStyle>
          <a:p>
            <a:r>
              <a:rPr lang="en-US" smtClean="0"/>
              <a:t>Click to edit Master title style</a:t>
            </a:r>
            <a:endParaRPr lang="en-US" dirty="0"/>
          </a:p>
        </p:txBody>
      </p:sp>
      <p:sp>
        <p:nvSpPr>
          <p:cNvPr id="19" name="Date Placeholder 18"/>
          <p:cNvSpPr>
            <a:spLocks noGrp="1"/>
          </p:cNvSpPr>
          <p:nvPr>
            <p:ph type="dt" sz="half" idx="10"/>
          </p:nvPr>
        </p:nvSpPr>
        <p:spPr/>
        <p:txBody>
          <a:bodyPr/>
          <a:lstStyle/>
          <a:p>
            <a:fld id="{2D579226-129D-4090-9A50-8DBA04A6DE95}" type="datetime1">
              <a:rPr lang="en-US" smtClean="0"/>
              <a:t>10/17/2014</a:t>
            </a:fld>
            <a:endParaRPr lang="en-US" dirty="0"/>
          </a:p>
        </p:txBody>
      </p:sp>
      <p:sp>
        <p:nvSpPr>
          <p:cNvPr id="20" name="Slide Number Placeholder 19"/>
          <p:cNvSpPr>
            <a:spLocks noGrp="1"/>
          </p:cNvSpPr>
          <p:nvPr>
            <p:ph type="sldNum" sz="quarter" idx="11"/>
          </p:nvPr>
        </p:nvSpPr>
        <p:spPr/>
        <p:txBody>
          <a:bodyPr/>
          <a:lstStyle/>
          <a:p>
            <a:fld id="{B6F15528-21DE-4FAA-801E-634DDDAF4B2B}" type="slidenum">
              <a:rPr lang="en-US" smtClean="0"/>
              <a:pPr/>
              <a:t>‹#›</a:t>
            </a:fld>
            <a:endParaRPr lang="en-US" dirty="0"/>
          </a:p>
        </p:txBody>
      </p:sp>
      <p:sp>
        <p:nvSpPr>
          <p:cNvPr id="21" name="Footer Placeholder 20"/>
          <p:cNvSpPr>
            <a:spLocks noGrp="1"/>
          </p:cNvSpPr>
          <p:nvPr>
            <p:ph type="ftr" sz="quarter" idx="12"/>
          </p:nvPr>
        </p:nvSpPr>
        <p:spPr/>
        <p:txBody>
          <a:bodyPr/>
          <a:lstStyle/>
          <a:p>
            <a:endParaRPr lang="en-US" dirty="0"/>
          </a:p>
        </p:txBody>
      </p:sp>
    </p:spTree>
  </p:cSld>
  <p:clrMapOvr>
    <a:masterClrMapping/>
  </p:clrMapOvr>
  <mc:AlternateContent xmlns:mc="http://schemas.openxmlformats.org/markup-compatibility/2006">
    <mc:Choice xmlns:p14="http://schemas.microsoft.com/office/powerpoint/2010/main" Requires="p14">
      <p:transition spd="slow" p14:dur="2000" advTm="2000"/>
    </mc:Choice>
    <mc:Fallback>
      <p:transition spd="slow" advTm="2000"/>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5" name="Date Placeholder 4"/>
          <p:cNvSpPr>
            <a:spLocks noGrp="1"/>
          </p:cNvSpPr>
          <p:nvPr>
            <p:ph type="dt" sz="half" idx="10"/>
          </p:nvPr>
        </p:nvSpPr>
        <p:spPr/>
        <p:txBody>
          <a:bodyPr/>
          <a:lstStyle/>
          <a:p>
            <a:fld id="{9979F603-8EA2-4ABC-B531-3625D84502ED}" type="datetime1">
              <a:rPr lang="en-US" smtClean="0"/>
              <a:t>10/17/2014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
        <p:nvSpPr>
          <p:cNvPr id="9" name="Content Placeholder 8"/>
          <p:cNvSpPr>
            <a:spLocks noGrp="1"/>
          </p:cNvSpPr>
          <p:nvPr>
            <p:ph sz="quarter" idx="13"/>
          </p:nvPr>
        </p:nvSpPr>
        <p:spPr>
          <a:xfrm>
            <a:off x="1216152" y="841248"/>
            <a:ext cx="3730752" cy="43891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5102352" y="841248"/>
            <a:ext cx="3730752" cy="43891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mc:Choice xmlns:p14="http://schemas.microsoft.com/office/powerpoint/2010/main" Requires="p14">
      <p:transition spd="slow" p14:dur="2000" advTm="2000"/>
    </mc:Choice>
    <mc:Fallback>
      <p:transition spd="slow" advTm="2000"/>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219200" y="841248"/>
            <a:ext cx="3733800" cy="533400"/>
          </a:xfrm>
        </p:spPr>
        <p:txBody>
          <a:bodyPr anchor="t">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5105400" y="841248"/>
            <a:ext cx="3735267" cy="533400"/>
          </a:xfrm>
        </p:spPr>
        <p:txBody>
          <a:bodyPr anchor="t">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36752790-5CD5-4550-9274-4B47FB9B4B19}" type="datetime1">
              <a:rPr lang="en-US" smtClean="0"/>
              <a:t>10/17/2014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
        <p:nvSpPr>
          <p:cNvPr id="11" name="Content Placeholder 10"/>
          <p:cNvSpPr>
            <a:spLocks noGrp="1"/>
          </p:cNvSpPr>
          <p:nvPr>
            <p:ph sz="quarter" idx="13"/>
          </p:nvPr>
        </p:nvSpPr>
        <p:spPr>
          <a:xfrm>
            <a:off x="1216152" y="1380744"/>
            <a:ext cx="3730752" cy="38404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14"/>
          </p:nvPr>
        </p:nvSpPr>
        <p:spPr>
          <a:xfrm>
            <a:off x="5102352" y="1380743"/>
            <a:ext cx="3730752" cy="38404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mc:Choice xmlns:p14="http://schemas.microsoft.com/office/powerpoint/2010/main" Requires="p14">
      <p:transition spd="slow" p14:dur="2000" advTm="2000"/>
    </mc:Choice>
    <mc:Fallback>
      <p:transition spd="slow" advTm="2000"/>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61C9731-97EF-4B0B-B36F-257E72EA0123}" type="datetime1">
              <a:rPr lang="en-US" smtClean="0"/>
              <a:t>10/17/2014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2000" advTm="2000"/>
    </mc:Choice>
    <mc:Fallback>
      <p:transition spd="slow" advTm="2000"/>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FCA3A35-2264-4A29-A722-8591499C74BB}" type="datetime1">
              <a:rPr lang="en-US" smtClean="0"/>
              <a:t>10/17/2014</a:t>
            </a:fld>
            <a:endParaRPr lang="en-US" dirty="0"/>
          </a:p>
        </p:txBody>
      </p:sp>
      <p:sp>
        <p:nvSpPr>
          <p:cNvPr id="6" name="Slide Number Placeholder 5"/>
          <p:cNvSpPr>
            <a:spLocks noGrp="1"/>
          </p:cNvSpPr>
          <p:nvPr>
            <p:ph type="sldNum" sz="quarter" idx="11"/>
          </p:nvPr>
        </p:nvSpPr>
        <p:spPr/>
        <p:txBody>
          <a:bodyPr/>
          <a:lstStyle/>
          <a:p>
            <a:fld id="{B6F15528-21DE-4FAA-801E-634DDDAF4B2B}" type="slidenum">
              <a:rPr lang="en-US" smtClean="0"/>
              <a:pPr/>
              <a:t>‹#›</a:t>
            </a:fld>
            <a:endParaRPr lang="en-US" dirty="0"/>
          </a:p>
        </p:txBody>
      </p:sp>
      <p:sp>
        <p:nvSpPr>
          <p:cNvPr id="7" name="Footer Placeholder 6"/>
          <p:cNvSpPr>
            <a:spLocks noGrp="1"/>
          </p:cNvSpPr>
          <p:nvPr>
            <p:ph type="ftr" sz="quarter" idx="12"/>
          </p:nvPr>
        </p:nvSpPr>
        <p:spPr/>
        <p:txBody>
          <a:bodyPr/>
          <a:lstStyle/>
          <a:p>
            <a:endParaRPr lang="en-US" dirty="0"/>
          </a:p>
        </p:txBody>
      </p:sp>
    </p:spTree>
  </p:cSld>
  <p:clrMapOvr>
    <a:masterClrMapping/>
  </p:clrMapOvr>
  <mc:AlternateContent xmlns:mc="http://schemas.openxmlformats.org/markup-compatibility/2006">
    <mc:Choice xmlns:p14="http://schemas.microsoft.com/office/powerpoint/2010/main" Requires="p14">
      <p:transition spd="slow" p14:dur="2000" advTm="2000"/>
    </mc:Choice>
    <mc:Fallback>
      <p:transition spd="slow" advTm="2000"/>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715000" y="395287"/>
            <a:ext cx="3008313" cy="1162050"/>
          </a:xfrm>
        </p:spPr>
        <p:txBody>
          <a:bodyPr anchor="b"/>
          <a:lstStyle>
            <a:lvl1pPr algn="l">
              <a:defRPr sz="2000" b="1">
                <a:ln>
                  <a:noFill/>
                </a:ln>
                <a:solidFill>
                  <a:srgbClr val="FF7605"/>
                </a:solidFill>
                <a:effectLs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5715000" y="1557337"/>
            <a:ext cx="3008313" cy="4386263"/>
          </a:xfrm>
        </p:spPr>
        <p:txBody>
          <a:bodyPr/>
          <a:lstStyle>
            <a:lvl1pPr marL="0" indent="0">
              <a:buNone/>
              <a:defRPr sz="1400">
                <a:solidFill>
                  <a:schemeClr val="tx1">
                    <a:lumMod val="50000"/>
                    <a:lumOff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Content Placeholder 13"/>
          <p:cNvSpPr>
            <a:spLocks noGrp="1"/>
          </p:cNvSpPr>
          <p:nvPr>
            <p:ph sz="quarter" idx="13"/>
          </p:nvPr>
        </p:nvSpPr>
        <p:spPr>
          <a:xfrm>
            <a:off x="914400" y="381000"/>
            <a:ext cx="4800600" cy="5943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Date Placeholder 8"/>
          <p:cNvSpPr>
            <a:spLocks noGrp="1"/>
          </p:cNvSpPr>
          <p:nvPr>
            <p:ph type="dt" sz="half" idx="14"/>
          </p:nvPr>
        </p:nvSpPr>
        <p:spPr/>
        <p:txBody>
          <a:bodyPr/>
          <a:lstStyle/>
          <a:p>
            <a:fld id="{DE93E442-7B0E-45C7-A0D1-29A671400074}" type="datetime1">
              <a:rPr lang="en-US" smtClean="0"/>
              <a:t>10/17/2014</a:t>
            </a:fld>
            <a:endParaRPr lang="en-US" dirty="0"/>
          </a:p>
        </p:txBody>
      </p:sp>
      <p:sp>
        <p:nvSpPr>
          <p:cNvPr id="10" name="Slide Number Placeholder 9"/>
          <p:cNvSpPr>
            <a:spLocks noGrp="1"/>
          </p:cNvSpPr>
          <p:nvPr>
            <p:ph type="sldNum" sz="quarter" idx="15"/>
          </p:nvPr>
        </p:nvSpPr>
        <p:spPr/>
        <p:txBody>
          <a:bodyPr/>
          <a:lstStyle/>
          <a:p>
            <a:fld id="{B6F15528-21DE-4FAA-801E-634DDDAF4B2B}" type="slidenum">
              <a:rPr lang="en-US" smtClean="0"/>
              <a:pPr/>
              <a:t>‹#›</a:t>
            </a:fld>
            <a:endParaRPr lang="en-US" dirty="0"/>
          </a:p>
        </p:txBody>
      </p:sp>
      <p:sp>
        <p:nvSpPr>
          <p:cNvPr id="13" name="Footer Placeholder 12"/>
          <p:cNvSpPr>
            <a:spLocks noGrp="1"/>
          </p:cNvSpPr>
          <p:nvPr>
            <p:ph type="ftr" sz="quarter" idx="16"/>
          </p:nvPr>
        </p:nvSpPr>
        <p:spPr/>
        <p:txBody>
          <a:bodyPr/>
          <a:lstStyle/>
          <a:p>
            <a:endParaRPr lang="en-US" dirty="0"/>
          </a:p>
        </p:txBody>
      </p:sp>
    </p:spTree>
  </p:cSld>
  <p:clrMapOvr>
    <a:masterClrMapping/>
  </p:clrMapOvr>
  <mc:AlternateContent xmlns:mc="http://schemas.openxmlformats.org/markup-compatibility/2006">
    <mc:Choice xmlns:p14="http://schemas.microsoft.com/office/powerpoint/2010/main" Requires="p14">
      <p:transition spd="slow" p14:dur="2000" advTm="2000"/>
    </mc:Choice>
    <mc:Fallback>
      <p:transition spd="slow" advTm="2000"/>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9200" y="4624754"/>
            <a:ext cx="5486400" cy="404446"/>
          </a:xfrm>
        </p:spPr>
        <p:txBody>
          <a:bodyPr bIns="0" anchor="b"/>
          <a:lstStyle>
            <a:lvl1pPr algn="l">
              <a:defRPr sz="2000" b="1">
                <a:ln w="12700">
                  <a:noFill/>
                </a:ln>
                <a:solidFill>
                  <a:schemeClr val="tx1"/>
                </a:solidFill>
                <a:effectLst/>
              </a:defRPr>
            </a:lvl1pPr>
          </a:lstStyle>
          <a:p>
            <a:r>
              <a:rPr lang="en-US" smtClean="0"/>
              <a:t>Click to edit Master title style</a:t>
            </a:r>
            <a:endParaRPr lang="en-US" dirty="0"/>
          </a:p>
        </p:txBody>
      </p:sp>
      <p:sp>
        <p:nvSpPr>
          <p:cNvPr id="3" name="Picture Placeholder 2"/>
          <p:cNvSpPr>
            <a:spLocks noGrp="1"/>
          </p:cNvSpPr>
          <p:nvPr>
            <p:ph type="pic" idx="1"/>
          </p:nvPr>
        </p:nvSpPr>
        <p:spPr>
          <a:xfrm>
            <a:off x="1323975" y="381000"/>
            <a:ext cx="5867400" cy="408146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219200" y="5029200"/>
            <a:ext cx="4038600" cy="1371600"/>
          </a:xfrm>
        </p:spPr>
        <p:txBody>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B997F3-C364-4785-962C-3D90C8620447}" type="datetime1">
              <a:rPr lang="en-US" smtClean="0"/>
              <a:t>10/17/2014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2000" advTm="2000"/>
    </mc:Choice>
    <mc:Fallback>
      <p:transition spd="slow" advTm="2000"/>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228600" cy="6858000"/>
          </a:xfrm>
          <a:prstGeom prst="rect">
            <a:avLst/>
          </a:prstGeom>
          <a:gradFill>
            <a:gsLst>
              <a:gs pos="0">
                <a:schemeClr val="accent1"/>
              </a:gs>
              <a:gs pos="52000">
                <a:schemeClr val="accent6">
                  <a:lumMod val="75000"/>
                </a:schemeClr>
              </a:gs>
              <a:gs pos="100000">
                <a:schemeClr val="accent6">
                  <a:lumMod val="50000"/>
                </a:schemeClr>
              </a:gs>
            </a:gsLst>
            <a:lin ang="5400000" scaled="0"/>
          </a:gradFill>
          <a:ln>
            <a:noFill/>
          </a:ln>
          <a:effectLst>
            <a:innerShdw blurRad="190500" dist="25400">
              <a:prstClr val="black">
                <a:alpha val="6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effectLst>
                <a:innerShdw blurRad="63500" dist="50800" dir="18900000">
                  <a:prstClr val="black">
                    <a:alpha val="50000"/>
                  </a:prstClr>
                </a:innerShdw>
              </a:effectLst>
            </a:endParaRPr>
          </a:p>
        </p:txBody>
      </p:sp>
      <p:sp>
        <p:nvSpPr>
          <p:cNvPr id="13" name="Rectangle 12"/>
          <p:cNvSpPr/>
          <p:nvPr/>
        </p:nvSpPr>
        <p:spPr>
          <a:xfrm>
            <a:off x="0" y="0"/>
            <a:ext cx="228600" cy="6858000"/>
          </a:xfrm>
          <a:prstGeom prst="rect">
            <a:avLst/>
          </a:prstGeom>
          <a:gradFill>
            <a:gsLst>
              <a:gs pos="0">
                <a:schemeClr val="accent1">
                  <a:lumMod val="60000"/>
                  <a:lumOff val="40000"/>
                </a:schemeClr>
              </a:gs>
              <a:gs pos="50000">
                <a:schemeClr val="accent1"/>
              </a:gs>
              <a:gs pos="100000">
                <a:schemeClr val="accent6">
                  <a:lumMod val="75000"/>
                </a:schemeClr>
              </a:gs>
            </a:gsLst>
            <a:lin ang="5400000" scaled="0"/>
          </a:gradFill>
          <a:ln>
            <a:noFill/>
          </a:ln>
          <a:effectLst>
            <a:innerShdw blurRad="190500" dist="25400">
              <a:prstClr val="black">
                <a:alpha val="6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effectLst>
                <a:innerShdw blurRad="63500" dist="50800" dir="18900000">
                  <a:prstClr val="black">
                    <a:alpha val="50000"/>
                  </a:prstClr>
                </a:innerShdw>
              </a:effectLst>
            </a:endParaRPr>
          </a:p>
        </p:txBody>
      </p:sp>
      <p:sp>
        <p:nvSpPr>
          <p:cNvPr id="2" name="Title Placeholder 1"/>
          <p:cNvSpPr>
            <a:spLocks noGrp="1"/>
          </p:cNvSpPr>
          <p:nvPr>
            <p:ph type="title"/>
          </p:nvPr>
        </p:nvSpPr>
        <p:spPr>
          <a:xfrm>
            <a:off x="1219200" y="5257800"/>
            <a:ext cx="7239000" cy="1143000"/>
          </a:xfrm>
          <a:prstGeom prst="rect">
            <a:avLst/>
          </a:prstGeom>
        </p:spPr>
        <p:txBody>
          <a:bodyPr vert="horz" lIns="91440" tIns="45720" rIns="91440" bIns="45720" rtlCol="0" anchor="b">
            <a:noAutofit/>
          </a:bodyPr>
          <a:lstStyle/>
          <a:p>
            <a:endParaRPr lang="en-US" dirty="0"/>
          </a:p>
        </p:txBody>
      </p:sp>
      <p:sp>
        <p:nvSpPr>
          <p:cNvPr id="3" name="Text Placeholder 2"/>
          <p:cNvSpPr>
            <a:spLocks noGrp="1"/>
          </p:cNvSpPr>
          <p:nvPr>
            <p:ph type="body" idx="1"/>
          </p:nvPr>
        </p:nvSpPr>
        <p:spPr>
          <a:xfrm>
            <a:off x="1219200" y="838200"/>
            <a:ext cx="7467600" cy="4419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1259680" y="6553200"/>
            <a:ext cx="7162800" cy="228600"/>
          </a:xfrm>
          <a:prstGeom prst="rect">
            <a:avLst/>
          </a:prstGeom>
        </p:spPr>
        <p:txBody>
          <a:bodyPr vert="horz" lIns="91440" tIns="45720" rIns="91440" bIns="45720" rtlCol="0" anchor="ctr"/>
          <a:lstStyle>
            <a:lvl1pPr algn="l">
              <a:defRPr sz="1200">
                <a:solidFill>
                  <a:schemeClr val="tx1">
                    <a:lumMod val="60000"/>
                    <a:lumOff val="40000"/>
                  </a:schemeClr>
                </a:solidFill>
              </a:defRPr>
            </a:lvl1pPr>
          </a:lstStyle>
          <a:p>
            <a:endParaRPr lang="en-US" dirty="0"/>
          </a:p>
        </p:txBody>
      </p:sp>
      <p:sp>
        <p:nvSpPr>
          <p:cNvPr id="6" name="Slide Number Placeholder 5"/>
          <p:cNvSpPr>
            <a:spLocks noGrp="1"/>
          </p:cNvSpPr>
          <p:nvPr>
            <p:ph type="sldNum" sz="quarter" idx="4"/>
          </p:nvPr>
        </p:nvSpPr>
        <p:spPr>
          <a:xfrm>
            <a:off x="8686800" y="5740400"/>
            <a:ext cx="381000" cy="365125"/>
          </a:xfrm>
          <a:prstGeom prst="rect">
            <a:avLst/>
          </a:prstGeom>
        </p:spPr>
        <p:txBody>
          <a:bodyPr vert="horz" lIns="91440" tIns="45720" rIns="91440" bIns="45720" rtlCol="0" anchor="ctr"/>
          <a:lstStyle>
            <a:lvl1pPr algn="l">
              <a:defRPr sz="1200" b="0">
                <a:solidFill>
                  <a:schemeClr val="tx2">
                    <a:lumMod val="60000"/>
                    <a:lumOff val="40000"/>
                  </a:schemeClr>
                </a:solidFill>
              </a:defRPr>
            </a:lvl1pPr>
          </a:lstStyle>
          <a:p>
            <a:fld id="{B6F15528-21DE-4FAA-801E-634DDDAF4B2B}" type="slidenum">
              <a:rPr lang="en-US" smtClean="0"/>
              <a:pPr/>
              <a:t>‹#›</a:t>
            </a:fld>
            <a:endParaRPr lang="en-US" dirty="0"/>
          </a:p>
        </p:txBody>
      </p:sp>
      <p:sp>
        <p:nvSpPr>
          <p:cNvPr id="16" name="Freeform 5"/>
          <p:cNvSpPr>
            <a:spLocks/>
          </p:cNvSpPr>
          <p:nvPr/>
        </p:nvSpPr>
        <p:spPr bwMode="auto">
          <a:xfrm>
            <a:off x="8453438" y="571500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solidFill>
            <a:schemeClr val="tx2">
              <a:lumMod val="60000"/>
              <a:lumOff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 name="Date Placeholder 3"/>
          <p:cNvSpPr>
            <a:spLocks noGrp="1"/>
          </p:cNvSpPr>
          <p:nvPr>
            <p:ph type="dt" sz="half" idx="2"/>
          </p:nvPr>
        </p:nvSpPr>
        <p:spPr>
          <a:xfrm rot="16200000">
            <a:off x="-1198682" y="4821116"/>
            <a:ext cx="2625969" cy="228600"/>
          </a:xfrm>
          <a:prstGeom prst="rect">
            <a:avLst/>
          </a:prstGeom>
        </p:spPr>
        <p:txBody>
          <a:bodyPr vert="horz" lIns="91440" tIns="45720" rIns="91440" bIns="45720" rtlCol="0" anchor="ctr"/>
          <a:lstStyle>
            <a:lvl1pPr algn="l">
              <a:defRPr sz="1200">
                <a:solidFill>
                  <a:srgbClr val="FFFFFF"/>
                </a:solidFill>
              </a:defRPr>
            </a:lvl1pPr>
          </a:lstStyle>
          <a:p>
            <a:fld id="{079DFF49-5FE7-420E-AC6B-7EE811E2DE3F}" type="datetime1">
              <a:rPr lang="en-US" smtClean="0"/>
              <a:t>10/17/2014</a:t>
            </a:fld>
            <a:endParaRPr lang="en-US" dirty="0"/>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mc:AlternateContent xmlns:mc="http://schemas.openxmlformats.org/markup-compatibility/2006">
    <mc:Choice xmlns:p14="http://schemas.microsoft.com/office/powerpoint/2010/main" Requires="p14">
      <p:transition spd="slow" p14:dur="2000" advTm="2000"/>
    </mc:Choice>
    <mc:Fallback>
      <p:transition spd="slow" advTm="2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grpId="0" nodeType="withEffect">
                                  <p:stCondLst>
                                    <p:cond delay="500"/>
                                  </p:stCondLst>
                                  <p:childTnLst>
                                    <p:animEffect transition="out" filter="fade">
                                      <p:cBhvr>
                                        <p:cTn id="6" dur="2000"/>
                                        <p:tgtEl>
                                          <p:spTgt spid="13"/>
                                        </p:tgtEl>
                                      </p:cBhvr>
                                    </p:animEffect>
                                    <p:set>
                                      <p:cBhvr>
                                        <p:cTn id="7" dur="1" fill="hold">
                                          <p:stCondLst>
                                            <p:cond delay="1999"/>
                                          </p:stCondLst>
                                        </p:cTn>
                                        <p:tgtEl>
                                          <p:spTgt spid="13"/>
                                        </p:tgtEl>
                                        <p:attrNameLst>
                                          <p:attrName>style.visibility</p:attrName>
                                        </p:attrNameLst>
                                      </p:cBhvr>
                                      <p:to>
                                        <p:strVal val="hidden"/>
                                      </p:to>
                                    </p:set>
                                  </p:childTnLst>
                                </p:cTn>
                              </p:par>
                            </p:childTnLst>
                          </p:cTn>
                        </p:par>
                        <p:par>
                          <p:cTn id="8" fill="hold">
                            <p:stCondLst>
                              <p:cond delay="2500"/>
                            </p:stCondLst>
                            <p:childTnLst>
                              <p:par>
                                <p:cTn id="9" presetID="10" presetClass="entr" presetSubtype="0" fill="hold" grpId="1"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3" grpId="1" animBg="1"/>
    </p:bldLst>
  </p:timing>
  <p:hf hdr="0" ftr="0" dt="0"/>
  <p:txStyles>
    <p:titleStyle>
      <a:lvl1pPr algn="l" defTabSz="914400" rtl="0" eaLnBrk="1" latinLnBrk="0" hangingPunct="1">
        <a:spcBef>
          <a:spcPct val="0"/>
        </a:spcBef>
        <a:buNone/>
        <a:defRPr sz="7200" b="1" kern="1200">
          <a:ln w="12700">
            <a:solidFill>
              <a:schemeClr val="tx2"/>
            </a:solidFill>
          </a:ln>
          <a:solidFill>
            <a:schemeClr val="bg1"/>
          </a:solidFill>
          <a:effectLst>
            <a:outerShdw blurRad="50800" dist="38100" dir="8100000" algn="tr" rotWithShape="0">
              <a:prstClr val="black">
                <a:alpha val="40000"/>
              </a:prstClr>
            </a:outerShdw>
          </a:effectLst>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chemeClr val="tx2"/>
          </a:solidFill>
          <a:latin typeface="+mn-lt"/>
          <a:ea typeface="+mn-ea"/>
          <a:cs typeface="+mn-cs"/>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Clr>
          <a:schemeClr val="tx1"/>
        </a:buClr>
        <a:buFont typeface="Calibri" pitchFamily="34" charset="0"/>
        <a:buChar char="&gt;"/>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11.png"/></Relationships>
</file>

<file path=ppt/slides/_rels/slide14.xml.rels><?xml version="1.0" encoding="UTF-8" standalone="yes"?>
<Relationships xmlns="http://schemas.openxmlformats.org/package/2006/relationships"><Relationship Id="rId3" Type="http://schemas.openxmlformats.org/officeDocument/2006/relationships/hyperlink" Target="http://www.iconarchive.com/show/plump-icons-by-zerode/Search-icon.html"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12.png"/></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8.xml"/><Relationship Id="rId1" Type="http://schemas.openxmlformats.org/officeDocument/2006/relationships/slideLayout" Target="../slideLayouts/slideLayout1.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png"/></Relationships>
</file>

<file path=ppt/slides/_rels/slide19.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image" Target="../media/image21.png"/></Relationships>
</file>

<file path=ppt/slides/_rels/slide22.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0" y="2171725"/>
            <a:ext cx="4337333" cy="1399515"/>
          </a:xfrm>
        </p:spPr>
        <p:txBody>
          <a:bodyPr/>
          <a:lstStyle/>
          <a:p>
            <a:r>
              <a:rPr lang="en-US" sz="8800" dirty="0" smtClean="0">
                <a:ln w="10541" cmpd="sng">
                  <a:solidFill>
                    <a:schemeClr val="accent1">
                      <a:shade val="88000"/>
                      <a:satMod val="110000"/>
                    </a:schemeClr>
                  </a:solidFill>
                  <a:prstDash val="solid"/>
                </a:ln>
                <a:solidFill>
                  <a:srgbClr val="00B050"/>
                </a:solidFill>
                <a:effectLst/>
                <a:latin typeface="Verdana" panose="020B0604030504040204" pitchFamily="34" charset="0"/>
                <a:ea typeface="Verdana" panose="020B0604030504040204" pitchFamily="34" charset="0"/>
                <a:cs typeface="Verdana" panose="020B0604030504040204" pitchFamily="34" charset="0"/>
              </a:rPr>
              <a:t>Little</a:t>
            </a:r>
            <a:endParaRPr lang="en-US" sz="8800" dirty="0">
              <a:ln w="10541" cmpd="sng">
                <a:solidFill>
                  <a:schemeClr val="accent1">
                    <a:shade val="88000"/>
                    <a:satMod val="110000"/>
                  </a:schemeClr>
                </a:solidFill>
                <a:prstDash val="solid"/>
              </a:ln>
              <a:solidFill>
                <a:srgbClr val="00B050"/>
              </a:solidFill>
              <a:effectLst/>
              <a:latin typeface="Verdana" panose="020B0604030504040204" pitchFamily="34" charset="0"/>
              <a:ea typeface="Verdana" panose="020B0604030504040204" pitchFamily="34" charset="0"/>
              <a:cs typeface="Verdana" panose="020B0604030504040204" pitchFamily="34" charset="0"/>
            </a:endParaRPr>
          </a:p>
        </p:txBody>
      </p:sp>
      <p:sp>
        <p:nvSpPr>
          <p:cNvPr id="3" name="Subtitle 2"/>
          <p:cNvSpPr>
            <a:spLocks noGrp="1"/>
          </p:cNvSpPr>
          <p:nvPr>
            <p:ph type="subTitle" idx="1"/>
          </p:nvPr>
        </p:nvSpPr>
        <p:spPr/>
        <p:txBody>
          <a:bodyPr/>
          <a:lstStyle/>
          <a:p>
            <a:r>
              <a:rPr lang="en-US" dirty="0" smtClean="0">
                <a:solidFill>
                  <a:schemeClr val="accent3">
                    <a:lumMod val="75000"/>
                  </a:schemeClr>
                </a:solidFill>
              </a:rPr>
              <a:t>Website Development Project 2014</a:t>
            </a:r>
            <a:endParaRPr lang="en-US" dirty="0">
              <a:solidFill>
                <a:schemeClr val="accent3">
                  <a:lumMod val="75000"/>
                </a:schemeClr>
              </a:solidFill>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81200" y="2133600"/>
            <a:ext cx="1543050" cy="2286000"/>
          </a:xfrm>
          <a:prstGeom prst="rect">
            <a:avLst/>
          </a:prstGeom>
        </p:spPr>
      </p:pic>
      <p:sp>
        <p:nvSpPr>
          <p:cNvPr id="5" name="Title 1"/>
          <p:cNvSpPr txBox="1">
            <a:spLocks/>
          </p:cNvSpPr>
          <p:nvPr/>
        </p:nvSpPr>
        <p:spPr>
          <a:xfrm>
            <a:off x="4536440" y="3020085"/>
            <a:ext cx="4337333" cy="1399515"/>
          </a:xfrm>
          <a:prstGeom prst="rect">
            <a:avLst/>
          </a:prstGeom>
        </p:spPr>
        <p:txBody>
          <a:bodyPr vert="horz" lIns="91440" tIns="45720" rIns="91440" bIns="45720" rtlCol="0" anchor="b">
            <a:noAutofit/>
          </a:bodyPr>
          <a:lstStyle>
            <a:lvl1pPr algn="l" defTabSz="914400" rtl="0" eaLnBrk="1" latinLnBrk="0" hangingPunct="1">
              <a:spcBef>
                <a:spcPct val="0"/>
              </a:spcBef>
              <a:buNone/>
              <a:defRPr sz="11500" b="1" kern="1200">
                <a:ln w="12700">
                  <a:solidFill>
                    <a:schemeClr val="tx2"/>
                  </a:solidFill>
                </a:ln>
                <a:solidFill>
                  <a:schemeClr val="bg1"/>
                </a:solidFill>
                <a:effectLst>
                  <a:outerShdw blurRad="50800" dist="38100" dir="8100000" algn="tr" rotWithShape="0">
                    <a:prstClr val="black">
                      <a:alpha val="40000"/>
                    </a:prstClr>
                  </a:outerShdw>
                </a:effectLst>
                <a:latin typeface="+mj-lt"/>
                <a:ea typeface="+mj-ea"/>
                <a:cs typeface="+mj-cs"/>
              </a:defRPr>
            </a:lvl1pPr>
          </a:lstStyle>
          <a:p>
            <a:r>
              <a:rPr lang="en-US" sz="8800" dirty="0" smtClean="0">
                <a:ln w="1905">
                  <a:solidFill>
                    <a:srgbClr val="002060"/>
                  </a:solidFill>
                </a:ln>
                <a:solidFill>
                  <a:schemeClr val="accent2"/>
                </a:solidFill>
                <a:effectLst/>
                <a:latin typeface="Verdana" panose="020B0604030504040204" pitchFamily="34" charset="0"/>
                <a:ea typeface="Verdana" panose="020B0604030504040204" pitchFamily="34" charset="0"/>
                <a:cs typeface="Verdana" panose="020B0604030504040204" pitchFamily="34" charset="0"/>
              </a:rPr>
              <a:t>Johns</a:t>
            </a:r>
            <a:endParaRPr lang="en-US" sz="8800" dirty="0">
              <a:ln w="1905">
                <a:solidFill>
                  <a:srgbClr val="002060"/>
                </a:solidFill>
              </a:ln>
              <a:solidFill>
                <a:schemeClr val="accent2"/>
              </a:solidFill>
              <a:effectLst/>
              <a:latin typeface="Verdana" panose="020B0604030504040204" pitchFamily="34" charset="0"/>
              <a:ea typeface="Verdana" panose="020B0604030504040204" pitchFamily="34" charset="0"/>
              <a:cs typeface="Verdana" panose="020B0604030504040204" pitchFamily="34" charset="0"/>
            </a:endParaRPr>
          </a:p>
        </p:txBody>
      </p:sp>
      <p:cxnSp>
        <p:nvCxnSpPr>
          <p:cNvPr id="6" name="Straight Connector 5"/>
          <p:cNvCxnSpPr/>
          <p:nvPr/>
        </p:nvCxnSpPr>
        <p:spPr>
          <a:xfrm flipH="1">
            <a:off x="1219200" y="629920"/>
            <a:ext cx="6324600" cy="0"/>
          </a:xfrm>
          <a:prstGeom prst="line">
            <a:avLst/>
          </a:prstGeom>
          <a:ln w="19050">
            <a:solidFill>
              <a:schemeClr val="tx2">
                <a:lumMod val="60000"/>
                <a:lumOff val="40000"/>
              </a:schemeClr>
            </a:solidFill>
          </a:ln>
        </p:spPr>
        <p:style>
          <a:lnRef idx="1">
            <a:schemeClr val="dk1"/>
          </a:lnRef>
          <a:fillRef idx="0">
            <a:schemeClr val="dk1"/>
          </a:fillRef>
          <a:effectRef idx="0">
            <a:schemeClr val="dk1"/>
          </a:effectRef>
          <a:fontRef idx="minor">
            <a:schemeClr val="tx1"/>
          </a:fontRef>
        </p:style>
      </p:cxnSp>
      <p:sp>
        <p:nvSpPr>
          <p:cNvPr id="7" name="TextBox 6"/>
          <p:cNvSpPr txBox="1"/>
          <p:nvPr/>
        </p:nvSpPr>
        <p:spPr>
          <a:xfrm>
            <a:off x="5562600" y="5791200"/>
            <a:ext cx="3311173" cy="830997"/>
          </a:xfrm>
          <a:prstGeom prst="rect">
            <a:avLst/>
          </a:prstGeom>
          <a:noFill/>
        </p:spPr>
        <p:txBody>
          <a:bodyPr wrap="square" rtlCol="0">
            <a:spAutoFit/>
          </a:bodyPr>
          <a:lstStyle/>
          <a:p>
            <a:pPr algn="r"/>
            <a:r>
              <a:rPr lang="en-US" sz="1200" dirty="0" smtClean="0"/>
              <a:t>Lori Mann</a:t>
            </a:r>
          </a:p>
          <a:p>
            <a:pPr algn="r"/>
            <a:r>
              <a:rPr lang="en-US" sz="1200" dirty="0" smtClean="0"/>
              <a:t>Professor Eva Hamburger</a:t>
            </a:r>
          </a:p>
          <a:p>
            <a:pPr algn="r"/>
            <a:r>
              <a:rPr lang="en-US" sz="1200" dirty="0" smtClean="0"/>
              <a:t>DeVry University</a:t>
            </a:r>
          </a:p>
          <a:p>
            <a:pPr algn="r"/>
            <a:r>
              <a:rPr lang="en-US" sz="1200" dirty="0" smtClean="0"/>
              <a:t>10/18/14</a:t>
            </a:r>
            <a:endParaRPr lang="en-US" sz="1200" dirty="0"/>
          </a:p>
        </p:txBody>
      </p:sp>
    </p:spTree>
    <p:extLst>
      <p:ext uri="{BB962C8B-B14F-4D97-AF65-F5344CB8AC3E}">
        <p14:creationId xmlns:p14="http://schemas.microsoft.com/office/powerpoint/2010/main" val="3987200768"/>
      </p:ext>
    </p:extLst>
  </p:cSld>
  <p:clrMapOvr>
    <a:masterClrMapping/>
  </p:clrMapOvr>
  <mc:AlternateContent xmlns:mc="http://schemas.openxmlformats.org/markup-compatibility/2006">
    <mc:Choice xmlns:p14="http://schemas.microsoft.com/office/powerpoint/2010/main" Requires="p14">
      <p:transition p14:dur="0" advTm="2000"/>
    </mc:Choice>
    <mc:Fallback>
      <p:transition advTm="2000"/>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r>
              <a:rPr lang="en-US" b="1" dirty="0" smtClean="0">
                <a:ln>
                  <a:solidFill>
                    <a:srgbClr val="002060"/>
                  </a:solidFill>
                </a:ln>
                <a:solidFill>
                  <a:srgbClr val="00B050"/>
                </a:solidFill>
                <a:latin typeface="Verdana" panose="020B0604030504040204" pitchFamily="34" charset="0"/>
                <a:ea typeface="Verdana" panose="020B0604030504040204" pitchFamily="34" charset="0"/>
                <a:cs typeface="Verdana" panose="020B0604030504040204" pitchFamily="34" charset="0"/>
              </a:rPr>
              <a:t>Visual Design</a:t>
            </a:r>
            <a:endParaRPr lang="en-US" b="1" dirty="0">
              <a:ln>
                <a:solidFill>
                  <a:srgbClr val="002060"/>
                </a:solidFill>
              </a:ln>
              <a:solidFill>
                <a:srgbClr val="00B050"/>
              </a:solidFill>
              <a:latin typeface="Verdana" panose="020B0604030504040204" pitchFamily="34" charset="0"/>
              <a:ea typeface="Verdana" panose="020B0604030504040204" pitchFamily="34" charset="0"/>
              <a:cs typeface="Verdana" panose="020B0604030504040204" pitchFamily="34" charset="0"/>
            </a:endParaRPr>
          </a:p>
        </p:txBody>
      </p:sp>
      <p:cxnSp>
        <p:nvCxnSpPr>
          <p:cNvPr id="8" name="Straight Connector 7"/>
          <p:cNvCxnSpPr/>
          <p:nvPr/>
        </p:nvCxnSpPr>
        <p:spPr>
          <a:xfrm flipH="1">
            <a:off x="1219200" y="629920"/>
            <a:ext cx="6324600" cy="0"/>
          </a:xfrm>
          <a:prstGeom prst="line">
            <a:avLst/>
          </a:prstGeom>
          <a:ln w="19050">
            <a:solidFill>
              <a:schemeClr val="tx2">
                <a:lumMod val="60000"/>
                <a:lumOff val="40000"/>
              </a:schemeClr>
            </a:solidFill>
          </a:ln>
        </p:spPr>
        <p:style>
          <a:lnRef idx="1">
            <a:schemeClr val="dk1"/>
          </a:lnRef>
          <a:fillRef idx="0">
            <a:schemeClr val="dk1"/>
          </a:fillRef>
          <a:effectRef idx="0">
            <a:schemeClr val="dk1"/>
          </a:effectRef>
          <a:fontRef idx="minor">
            <a:schemeClr val="tx1"/>
          </a:fontRef>
        </p:style>
      </p:cxnSp>
      <p:sp>
        <p:nvSpPr>
          <p:cNvPr id="5" name="TextBox 4"/>
          <p:cNvSpPr txBox="1"/>
          <p:nvPr/>
        </p:nvSpPr>
        <p:spPr>
          <a:xfrm>
            <a:off x="3810000" y="633492"/>
            <a:ext cx="3581400" cy="369332"/>
          </a:xfrm>
          <a:prstGeom prst="rect">
            <a:avLst/>
          </a:prstGeom>
          <a:noFill/>
        </p:spPr>
        <p:txBody>
          <a:bodyPr wrap="square" rtlCol="0">
            <a:spAutoFit/>
          </a:bodyPr>
          <a:lstStyle/>
          <a:p>
            <a:pPr algn="r"/>
            <a:r>
              <a:rPr lang="en-US" dirty="0" smtClean="0"/>
              <a:t>Wireframe 4 – Contact Us</a:t>
            </a:r>
            <a:endParaRPr lang="en-US" dirty="0"/>
          </a:p>
        </p:txBody>
      </p:sp>
      <p:sp>
        <p:nvSpPr>
          <p:cNvPr id="7" name="Slide Number Placeholder 9"/>
          <p:cNvSpPr>
            <a:spLocks noGrp="1"/>
          </p:cNvSpPr>
          <p:nvPr>
            <p:ph type="sldNum" sz="quarter" idx="12"/>
          </p:nvPr>
        </p:nvSpPr>
        <p:spPr>
          <a:xfrm>
            <a:off x="8610600" y="6400800"/>
            <a:ext cx="381000" cy="365125"/>
          </a:xfrm>
        </p:spPr>
        <p:txBody>
          <a:bodyPr/>
          <a:lstStyle/>
          <a:p>
            <a:fld id="{B6F15528-21DE-4FAA-801E-634DDDAF4B2B}" type="slidenum">
              <a:rPr lang="en-US" sz="1200" smtClean="0"/>
              <a:pPr/>
              <a:t>10</a:t>
            </a:fld>
            <a:endParaRPr lang="en-US" sz="1200" dirty="0"/>
          </a:p>
        </p:txBody>
      </p:sp>
      <p:pic>
        <p:nvPicPr>
          <p:cNvPr id="1126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9199" y="1002824"/>
            <a:ext cx="4267201" cy="55588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Content Placeholder 2"/>
          <p:cNvSpPr txBox="1">
            <a:spLocks/>
          </p:cNvSpPr>
          <p:nvPr/>
        </p:nvSpPr>
        <p:spPr>
          <a:xfrm>
            <a:off x="5715000" y="1219200"/>
            <a:ext cx="2971800" cy="4876800"/>
          </a:xfrm>
          <a:prstGeom prst="rect">
            <a:avLst/>
          </a:prstGeom>
        </p:spPr>
        <p:txBody>
          <a:bodyPr vert="horz" lIns="91440" tIns="45720" rIns="91440" bIns="45720" rtlCol="0">
            <a:normAutofit/>
          </a:bodyPr>
          <a:lstStyle>
            <a:lvl1pPr marL="0" indent="0" algn="r" defTabSz="914400" rtl="0" eaLnBrk="1" latinLnBrk="0" hangingPunct="1">
              <a:spcBef>
                <a:spcPct val="20000"/>
              </a:spcBef>
              <a:buFont typeface="Arial" pitchFamily="34" charset="0"/>
              <a:buNone/>
              <a:defRPr sz="2400" kern="1200">
                <a:solidFill>
                  <a:schemeClr val="tx2">
                    <a:lumMod val="60000"/>
                    <a:lumOff val="40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1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Calibri" pitchFamily="34" charset="0"/>
              <a:buNone/>
              <a:defRPr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18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1800" kern="120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tx1"/>
              </a:buClr>
              <a:buFont typeface="Calibri" pitchFamily="34" charset="0"/>
              <a:buNone/>
              <a:defRPr sz="18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Calibri" pitchFamily="34" charset="0"/>
              <a:buNone/>
              <a:defRPr sz="18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tx1"/>
              </a:buClr>
              <a:buFont typeface="Calibri" pitchFamily="34" charset="0"/>
              <a:buNone/>
              <a:defRPr sz="18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tx1"/>
              </a:buClr>
              <a:buFont typeface="Calibri" pitchFamily="34" charset="0"/>
              <a:buNone/>
              <a:defRPr sz="1800" kern="1200">
                <a:solidFill>
                  <a:schemeClr val="tx1">
                    <a:tint val="75000"/>
                  </a:schemeClr>
                </a:solidFill>
                <a:latin typeface="+mn-lt"/>
                <a:ea typeface="+mn-ea"/>
                <a:cs typeface="+mn-cs"/>
              </a:defRPr>
            </a:lvl9pPr>
          </a:lstStyle>
          <a:p>
            <a:pPr marL="342900" indent="-342900" algn="l">
              <a:buFont typeface="Calibri" panose="020F0502020204030204" pitchFamily="34" charset="0"/>
              <a:buChar char="»"/>
            </a:pPr>
            <a:r>
              <a:rPr lang="en-US" sz="1600" dirty="0">
                <a:solidFill>
                  <a:schemeClr val="accent3">
                    <a:lumMod val="50000"/>
                  </a:schemeClr>
                </a:solidFill>
              </a:rPr>
              <a:t>Standard form setup </a:t>
            </a:r>
          </a:p>
          <a:p>
            <a:pPr marL="800100" lvl="1" indent="-342900" algn="l">
              <a:buFont typeface="Calibri" panose="020F0502020204030204" pitchFamily="34" charset="0"/>
              <a:buChar char="»"/>
            </a:pPr>
            <a:endParaRPr lang="en-US" sz="1200" dirty="0">
              <a:solidFill>
                <a:schemeClr val="accent3">
                  <a:lumMod val="50000"/>
                </a:schemeClr>
              </a:solidFill>
            </a:endParaRPr>
          </a:p>
          <a:p>
            <a:pPr marL="342900" indent="-342900" algn="l">
              <a:buFont typeface="Calibri" panose="020F0502020204030204" pitchFamily="34" charset="0"/>
              <a:buChar char="»"/>
            </a:pPr>
            <a:r>
              <a:rPr lang="en-US" sz="1600" dirty="0">
                <a:solidFill>
                  <a:schemeClr val="accent3">
                    <a:lumMod val="50000"/>
                  </a:schemeClr>
                </a:solidFill>
              </a:rPr>
              <a:t>Combines three (3) forms in one</a:t>
            </a:r>
          </a:p>
          <a:p>
            <a:pPr marL="800100" lvl="1" indent="-342900" algn="l">
              <a:buFont typeface="Calibri" panose="020F0502020204030204" pitchFamily="34" charset="0"/>
              <a:buChar char="»"/>
            </a:pPr>
            <a:r>
              <a:rPr lang="en-US" sz="1400" dirty="0">
                <a:solidFill>
                  <a:schemeClr val="accent3">
                    <a:lumMod val="50000"/>
                  </a:schemeClr>
                </a:solidFill>
              </a:rPr>
              <a:t>Contact Us</a:t>
            </a:r>
          </a:p>
          <a:p>
            <a:pPr marL="800100" lvl="1" indent="-342900" algn="l">
              <a:buFont typeface="Calibri" panose="020F0502020204030204" pitchFamily="34" charset="0"/>
              <a:buChar char="»"/>
            </a:pPr>
            <a:r>
              <a:rPr lang="en-US" sz="1400" dirty="0">
                <a:solidFill>
                  <a:schemeClr val="accent3">
                    <a:lumMod val="50000"/>
                  </a:schemeClr>
                </a:solidFill>
              </a:rPr>
              <a:t>Request a Quote</a:t>
            </a:r>
          </a:p>
          <a:p>
            <a:pPr marL="800100" lvl="1" indent="-342900" algn="l">
              <a:buFont typeface="Calibri" panose="020F0502020204030204" pitchFamily="34" charset="0"/>
              <a:buChar char="»"/>
            </a:pPr>
            <a:r>
              <a:rPr lang="en-US" sz="1400" dirty="0">
                <a:solidFill>
                  <a:schemeClr val="accent3">
                    <a:lumMod val="50000"/>
                  </a:schemeClr>
                </a:solidFill>
              </a:rPr>
              <a:t>Feedback</a:t>
            </a:r>
          </a:p>
          <a:p>
            <a:pPr marL="800100" lvl="1" indent="-342900" algn="l">
              <a:buFont typeface="Calibri" panose="020F0502020204030204" pitchFamily="34" charset="0"/>
              <a:buChar char="»"/>
            </a:pPr>
            <a:endParaRPr lang="en-US" sz="1200" dirty="0">
              <a:solidFill>
                <a:schemeClr val="accent3">
                  <a:lumMod val="50000"/>
                </a:schemeClr>
              </a:solidFill>
            </a:endParaRPr>
          </a:p>
          <a:p>
            <a:pPr marL="342900" indent="-342900" algn="l">
              <a:buFont typeface="Calibri" panose="020F0502020204030204" pitchFamily="34" charset="0"/>
              <a:buChar char="»"/>
            </a:pPr>
            <a:r>
              <a:rPr lang="en-US" sz="1600" dirty="0">
                <a:solidFill>
                  <a:schemeClr val="accent3">
                    <a:lumMod val="50000"/>
                  </a:schemeClr>
                </a:solidFill>
              </a:rPr>
              <a:t>Pop out Calendars should be included for “Dates Needed”</a:t>
            </a:r>
          </a:p>
          <a:p>
            <a:pPr marL="342900" indent="-342900" algn="l">
              <a:buFont typeface="Calibri" panose="020F0502020204030204" pitchFamily="34" charset="0"/>
              <a:buChar char="»"/>
            </a:pPr>
            <a:endParaRPr lang="en-US" sz="1600" dirty="0">
              <a:solidFill>
                <a:schemeClr val="accent3">
                  <a:lumMod val="50000"/>
                </a:schemeClr>
              </a:solidFill>
            </a:endParaRPr>
          </a:p>
          <a:p>
            <a:pPr marL="342900" indent="-342900" algn="l">
              <a:buFont typeface="Calibri" panose="020F0502020204030204" pitchFamily="34" charset="0"/>
              <a:buChar char="»"/>
            </a:pPr>
            <a:r>
              <a:rPr lang="en-US" sz="1600" dirty="0">
                <a:solidFill>
                  <a:schemeClr val="accent3">
                    <a:lumMod val="50000"/>
                  </a:schemeClr>
                </a:solidFill>
              </a:rPr>
              <a:t>Captcha or </a:t>
            </a:r>
            <a:r>
              <a:rPr lang="en-US" sz="1600" dirty="0">
                <a:solidFill>
                  <a:schemeClr val="accent3">
                    <a:lumMod val="50000"/>
                  </a:schemeClr>
                </a:solidFill>
              </a:rPr>
              <a:t>ReCaptcha</a:t>
            </a:r>
            <a:r>
              <a:rPr lang="en-US" sz="1600" dirty="0">
                <a:solidFill>
                  <a:schemeClr val="accent3">
                    <a:lumMod val="50000"/>
                  </a:schemeClr>
                </a:solidFill>
              </a:rPr>
              <a:t> should be implemented</a:t>
            </a:r>
          </a:p>
        </p:txBody>
      </p:sp>
      <p:pic>
        <p:nvPicPr>
          <p:cNvPr id="1024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24280" y="1002825"/>
            <a:ext cx="4289314" cy="5558894"/>
          </a:xfrm>
          <a:prstGeom prst="rect">
            <a:avLst/>
          </a:prstGeom>
          <a:noFill/>
          <a:ln w="9525">
            <a:solidFill>
              <a:schemeClr val="bg1">
                <a:lumMod val="50000"/>
              </a:schemeClr>
            </a:solidFill>
            <a:miter lim="800000"/>
            <a:headEnd/>
            <a:tailEnd/>
          </a:ln>
          <a:effectLst>
            <a:outerShdw blurRad="76200" dir="18900000" sy="23000" kx="-1200000" algn="bl" rotWithShape="0">
              <a:prstClr val="black">
                <a:alpha val="20000"/>
              </a:prstClr>
            </a:out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2410958845"/>
      </p:ext>
    </p:extLst>
  </p:cSld>
  <p:clrMapOvr>
    <a:masterClrMapping/>
  </p:clrMapOvr>
  <mc:AlternateContent xmlns:mc="http://schemas.openxmlformats.org/markup-compatibility/2006">
    <mc:Choice xmlns:p14="http://schemas.microsoft.com/office/powerpoint/2010/main" Requires="p14">
      <p:transition spd="med" p14:dur="700" advTm="2000">
        <p:fade/>
      </p:transition>
    </mc:Choice>
    <mc:Fallback>
      <p:transition spd="med" advTm="2000">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r>
              <a:rPr lang="en-US" b="1" dirty="0" smtClean="0">
                <a:ln>
                  <a:solidFill>
                    <a:srgbClr val="002060"/>
                  </a:solidFill>
                </a:ln>
                <a:solidFill>
                  <a:srgbClr val="00B050"/>
                </a:solidFill>
                <a:latin typeface="Verdana" panose="020B0604030504040204" pitchFamily="34" charset="0"/>
                <a:ea typeface="Verdana" panose="020B0604030504040204" pitchFamily="34" charset="0"/>
                <a:cs typeface="Verdana" panose="020B0604030504040204" pitchFamily="34" charset="0"/>
              </a:rPr>
              <a:t>Typography</a:t>
            </a:r>
            <a:endParaRPr lang="en-US" b="1" dirty="0">
              <a:ln>
                <a:solidFill>
                  <a:srgbClr val="002060"/>
                </a:solidFill>
              </a:ln>
              <a:solidFill>
                <a:srgbClr val="00B050"/>
              </a:solidFill>
              <a:latin typeface="Verdana" panose="020B0604030504040204" pitchFamily="34" charset="0"/>
              <a:ea typeface="Verdana" panose="020B0604030504040204" pitchFamily="34" charset="0"/>
              <a:cs typeface="Verdana" panose="020B0604030504040204" pitchFamily="34" charset="0"/>
            </a:endParaRPr>
          </a:p>
        </p:txBody>
      </p:sp>
      <p:cxnSp>
        <p:nvCxnSpPr>
          <p:cNvPr id="8" name="Straight Connector 7"/>
          <p:cNvCxnSpPr/>
          <p:nvPr/>
        </p:nvCxnSpPr>
        <p:spPr>
          <a:xfrm flipH="1">
            <a:off x="1219200" y="629920"/>
            <a:ext cx="6324600" cy="0"/>
          </a:xfrm>
          <a:prstGeom prst="line">
            <a:avLst/>
          </a:prstGeom>
          <a:ln w="19050">
            <a:solidFill>
              <a:schemeClr val="tx2">
                <a:lumMod val="60000"/>
                <a:lumOff val="40000"/>
              </a:schemeClr>
            </a:solidFill>
          </a:ln>
        </p:spPr>
        <p:style>
          <a:lnRef idx="1">
            <a:schemeClr val="dk1"/>
          </a:lnRef>
          <a:fillRef idx="0">
            <a:schemeClr val="dk1"/>
          </a:fillRef>
          <a:effectRef idx="0">
            <a:schemeClr val="dk1"/>
          </a:effectRef>
          <a:fontRef idx="minor">
            <a:schemeClr val="tx1"/>
          </a:fontRef>
        </p:style>
      </p:cxnSp>
      <p:sp>
        <p:nvSpPr>
          <p:cNvPr id="5" name="TextBox 4"/>
          <p:cNvSpPr txBox="1"/>
          <p:nvPr/>
        </p:nvSpPr>
        <p:spPr>
          <a:xfrm>
            <a:off x="3810000" y="633492"/>
            <a:ext cx="3581400" cy="369332"/>
          </a:xfrm>
          <a:prstGeom prst="rect">
            <a:avLst/>
          </a:prstGeom>
          <a:noFill/>
        </p:spPr>
        <p:txBody>
          <a:bodyPr wrap="square" rtlCol="0">
            <a:spAutoFit/>
          </a:bodyPr>
          <a:lstStyle/>
          <a:p>
            <a:pPr algn="r"/>
            <a:r>
              <a:rPr lang="en-US" dirty="0" smtClean="0"/>
              <a:t>Overview</a:t>
            </a:r>
            <a:endParaRPr lang="en-US" dirty="0"/>
          </a:p>
        </p:txBody>
      </p:sp>
      <p:sp>
        <p:nvSpPr>
          <p:cNvPr id="7" name="Slide Number Placeholder 9"/>
          <p:cNvSpPr>
            <a:spLocks noGrp="1"/>
          </p:cNvSpPr>
          <p:nvPr>
            <p:ph type="sldNum" sz="quarter" idx="12"/>
          </p:nvPr>
        </p:nvSpPr>
        <p:spPr>
          <a:xfrm>
            <a:off x="8610600" y="6400800"/>
            <a:ext cx="381000" cy="365125"/>
          </a:xfrm>
        </p:spPr>
        <p:txBody>
          <a:bodyPr/>
          <a:lstStyle/>
          <a:p>
            <a:fld id="{B6F15528-21DE-4FAA-801E-634DDDAF4B2B}" type="slidenum">
              <a:rPr lang="en-US" sz="1200" smtClean="0"/>
              <a:pPr/>
              <a:t>11</a:t>
            </a:fld>
            <a:endParaRPr lang="en-US" sz="1200" dirty="0"/>
          </a:p>
        </p:txBody>
      </p:sp>
      <p:pic>
        <p:nvPicPr>
          <p:cNvPr id="1331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51596" y="993298"/>
            <a:ext cx="4169362" cy="5407501"/>
          </a:xfrm>
          <a:prstGeom prst="rect">
            <a:avLst/>
          </a:prstGeom>
          <a:noFill/>
          <a:ln w="9525">
            <a:solidFill>
              <a:schemeClr val="bg1">
                <a:lumMod val="50000"/>
              </a:schemeClr>
            </a:solidFill>
            <a:miter lim="800000"/>
            <a:headEnd/>
            <a:tailEnd/>
          </a:ln>
          <a:effectLst>
            <a:outerShdw blurRad="76200" dir="18900000" sy="23000" kx="-1200000" algn="bl" rotWithShape="0">
              <a:prstClr val="black">
                <a:alpha val="20000"/>
              </a:prstClr>
            </a:out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2524036299"/>
      </p:ext>
    </p:extLst>
  </p:cSld>
  <p:clrMapOvr>
    <a:masterClrMapping/>
  </p:clrMapOvr>
  <mc:AlternateContent xmlns:mc="http://schemas.openxmlformats.org/markup-compatibility/2006">
    <mc:Choice xmlns:p14="http://schemas.microsoft.com/office/powerpoint/2010/main" Requires="p14">
      <p:transition spd="med" p14:dur="700" advTm="2000">
        <p:fade/>
      </p:transition>
    </mc:Choice>
    <mc:Fallback>
      <p:transition spd="med" advTm="2000">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r>
              <a:rPr lang="en-US" b="1" dirty="0" smtClean="0">
                <a:ln>
                  <a:solidFill>
                    <a:srgbClr val="002060"/>
                  </a:solidFill>
                </a:ln>
                <a:solidFill>
                  <a:srgbClr val="00B050"/>
                </a:solidFill>
                <a:latin typeface="Verdana" panose="020B0604030504040204" pitchFamily="34" charset="0"/>
                <a:ea typeface="Verdana" panose="020B0604030504040204" pitchFamily="34" charset="0"/>
                <a:cs typeface="Verdana" panose="020B0604030504040204" pitchFamily="34" charset="0"/>
              </a:rPr>
              <a:t>Typography</a:t>
            </a:r>
            <a:endParaRPr lang="en-US" b="1" dirty="0">
              <a:ln>
                <a:solidFill>
                  <a:srgbClr val="002060"/>
                </a:solidFill>
              </a:ln>
              <a:solidFill>
                <a:srgbClr val="00B050"/>
              </a:solidFill>
              <a:latin typeface="Verdana" panose="020B0604030504040204" pitchFamily="34" charset="0"/>
              <a:ea typeface="Verdana" panose="020B0604030504040204" pitchFamily="34" charset="0"/>
              <a:cs typeface="Verdana" panose="020B0604030504040204" pitchFamily="34" charset="0"/>
            </a:endParaRPr>
          </a:p>
        </p:txBody>
      </p:sp>
      <p:sp>
        <p:nvSpPr>
          <p:cNvPr id="6" name="Content Placeholder 2"/>
          <p:cNvSpPr txBox="1">
            <a:spLocks/>
          </p:cNvSpPr>
          <p:nvPr/>
        </p:nvSpPr>
        <p:spPr>
          <a:xfrm>
            <a:off x="1219200" y="1219200"/>
            <a:ext cx="6858000" cy="1066800"/>
          </a:xfrm>
          <a:prstGeom prst="rect">
            <a:avLst/>
          </a:prstGeom>
        </p:spPr>
        <p:txBody>
          <a:bodyPr vert="horz" lIns="91440" tIns="45720" rIns="91440" bIns="45720" rtlCol="0">
            <a:noAutofit/>
          </a:bodyPr>
          <a:lstStyle>
            <a:lvl1pPr marL="0" indent="0" algn="r" defTabSz="914400" rtl="0" eaLnBrk="1" latinLnBrk="0" hangingPunct="1">
              <a:spcBef>
                <a:spcPct val="20000"/>
              </a:spcBef>
              <a:buFont typeface="Arial" pitchFamily="34" charset="0"/>
              <a:buNone/>
              <a:defRPr sz="2400" kern="1200">
                <a:solidFill>
                  <a:schemeClr val="tx2">
                    <a:lumMod val="60000"/>
                    <a:lumOff val="40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1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Calibri" pitchFamily="34" charset="0"/>
              <a:buNone/>
              <a:defRPr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18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1800" kern="120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tx1"/>
              </a:buClr>
              <a:buFont typeface="Calibri" pitchFamily="34" charset="0"/>
              <a:buNone/>
              <a:defRPr sz="18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Calibri" pitchFamily="34" charset="0"/>
              <a:buNone/>
              <a:defRPr sz="18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tx1"/>
              </a:buClr>
              <a:buFont typeface="Calibri" pitchFamily="34" charset="0"/>
              <a:buNone/>
              <a:defRPr sz="18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tx1"/>
              </a:buClr>
              <a:buFont typeface="Calibri" pitchFamily="34" charset="0"/>
              <a:buNone/>
              <a:defRPr sz="1800" kern="1200">
                <a:solidFill>
                  <a:schemeClr val="tx1">
                    <a:tint val="75000"/>
                  </a:schemeClr>
                </a:solidFill>
                <a:latin typeface="+mn-lt"/>
                <a:ea typeface="+mn-ea"/>
                <a:cs typeface="+mn-cs"/>
              </a:defRPr>
            </a:lvl9pPr>
          </a:lstStyle>
          <a:p>
            <a:pPr marL="342900" indent="-342900" algn="l">
              <a:buFont typeface="Calibri" panose="020F0502020204030204" pitchFamily="34" charset="0"/>
              <a:buChar char="»"/>
            </a:pPr>
            <a:r>
              <a:rPr lang="en-US" sz="1800" dirty="0" smtClean="0">
                <a:solidFill>
                  <a:schemeClr val="accent3">
                    <a:lumMod val="50000"/>
                  </a:schemeClr>
                </a:solidFill>
              </a:rPr>
              <a:t>Font Family</a:t>
            </a:r>
          </a:p>
          <a:p>
            <a:pPr marL="800100" lvl="1" indent="-342900" algn="l">
              <a:buFont typeface="Wingdings" panose="05000000000000000000" pitchFamily="2" charset="2"/>
              <a:buChar char="§"/>
            </a:pPr>
            <a:r>
              <a:rPr lang="en-US" sz="1400" dirty="0">
                <a:solidFill>
                  <a:schemeClr val="accent3">
                    <a:lumMod val="50000"/>
                  </a:schemeClr>
                </a:solidFill>
              </a:rPr>
              <a:t>Verdana, Tahoma, sans-serif</a:t>
            </a:r>
          </a:p>
          <a:p>
            <a:pPr marL="800100" lvl="1" indent="-342900" algn="l">
              <a:buFont typeface="Calibri" panose="020F0502020204030204" pitchFamily="34" charset="0"/>
              <a:buChar char="»"/>
            </a:pPr>
            <a:endParaRPr lang="en-US" sz="800" dirty="0">
              <a:solidFill>
                <a:schemeClr val="accent3">
                  <a:lumMod val="50000"/>
                </a:schemeClr>
              </a:solidFill>
            </a:endParaRPr>
          </a:p>
          <a:p>
            <a:pPr marL="342900" indent="-342900" algn="l">
              <a:buFont typeface="Calibri" panose="020F0502020204030204" pitchFamily="34" charset="0"/>
              <a:buChar char="»"/>
            </a:pPr>
            <a:r>
              <a:rPr lang="en-US" sz="1800" dirty="0">
                <a:solidFill>
                  <a:schemeClr val="accent3">
                    <a:lumMod val="50000"/>
                  </a:schemeClr>
                </a:solidFill>
              </a:rPr>
              <a:t>Font </a:t>
            </a:r>
            <a:r>
              <a:rPr lang="en-US" sz="1800" dirty="0" smtClean="0">
                <a:solidFill>
                  <a:schemeClr val="accent3">
                    <a:lumMod val="50000"/>
                  </a:schemeClr>
                </a:solidFill>
              </a:rPr>
              <a:t>Size, Color and Color Samples</a:t>
            </a:r>
          </a:p>
          <a:p>
            <a:pPr marL="342900" indent="-342900" algn="l">
              <a:buFont typeface="Wingdings" panose="05000000000000000000" pitchFamily="2" charset="2"/>
              <a:buChar char="§"/>
            </a:pPr>
            <a:endParaRPr lang="en-US" sz="1800" dirty="0">
              <a:solidFill>
                <a:schemeClr val="accent3">
                  <a:lumMod val="50000"/>
                </a:schemeClr>
              </a:solidFill>
            </a:endParaRPr>
          </a:p>
          <a:p>
            <a:pPr marL="342900" indent="-342900" algn="l">
              <a:buFont typeface="Wingdings" panose="05000000000000000000" pitchFamily="2" charset="2"/>
              <a:buChar char="§"/>
            </a:pPr>
            <a:endParaRPr lang="en-US" sz="1800" dirty="0" smtClean="0">
              <a:solidFill>
                <a:schemeClr val="accent3">
                  <a:lumMod val="50000"/>
                </a:schemeClr>
              </a:solidFill>
            </a:endParaRPr>
          </a:p>
        </p:txBody>
      </p:sp>
      <p:cxnSp>
        <p:nvCxnSpPr>
          <p:cNvPr id="8" name="Straight Connector 7"/>
          <p:cNvCxnSpPr/>
          <p:nvPr/>
        </p:nvCxnSpPr>
        <p:spPr>
          <a:xfrm flipH="1">
            <a:off x="1219200" y="629920"/>
            <a:ext cx="6324600" cy="0"/>
          </a:xfrm>
          <a:prstGeom prst="line">
            <a:avLst/>
          </a:prstGeom>
          <a:ln w="19050">
            <a:solidFill>
              <a:schemeClr val="tx2">
                <a:lumMod val="60000"/>
                <a:lumOff val="40000"/>
              </a:schemeClr>
            </a:solidFill>
          </a:ln>
        </p:spPr>
        <p:style>
          <a:lnRef idx="1">
            <a:schemeClr val="dk1"/>
          </a:lnRef>
          <a:fillRef idx="0">
            <a:schemeClr val="dk1"/>
          </a:fillRef>
          <a:effectRef idx="0">
            <a:schemeClr val="dk1"/>
          </a:effectRef>
          <a:fontRef idx="minor">
            <a:schemeClr val="tx1"/>
          </a:fontRef>
        </p:style>
      </p:cxnSp>
      <p:sp>
        <p:nvSpPr>
          <p:cNvPr id="5" name="TextBox 4"/>
          <p:cNvSpPr txBox="1"/>
          <p:nvPr/>
        </p:nvSpPr>
        <p:spPr>
          <a:xfrm>
            <a:off x="3810000" y="633492"/>
            <a:ext cx="3581400" cy="369332"/>
          </a:xfrm>
          <a:prstGeom prst="rect">
            <a:avLst/>
          </a:prstGeom>
          <a:noFill/>
        </p:spPr>
        <p:txBody>
          <a:bodyPr wrap="square" rtlCol="0">
            <a:spAutoFit/>
          </a:bodyPr>
          <a:lstStyle/>
          <a:p>
            <a:pPr algn="r"/>
            <a:r>
              <a:rPr lang="en-US" dirty="0" smtClean="0"/>
              <a:t>Font Information</a:t>
            </a:r>
            <a:endParaRPr lang="en-US" dirty="0"/>
          </a:p>
        </p:txBody>
      </p:sp>
      <p:sp>
        <p:nvSpPr>
          <p:cNvPr id="7" name="Slide Number Placeholder 9"/>
          <p:cNvSpPr>
            <a:spLocks noGrp="1"/>
          </p:cNvSpPr>
          <p:nvPr>
            <p:ph type="sldNum" sz="quarter" idx="12"/>
          </p:nvPr>
        </p:nvSpPr>
        <p:spPr>
          <a:xfrm>
            <a:off x="8610600" y="6400800"/>
            <a:ext cx="381000" cy="365125"/>
          </a:xfrm>
        </p:spPr>
        <p:txBody>
          <a:bodyPr/>
          <a:lstStyle/>
          <a:p>
            <a:fld id="{B6F15528-21DE-4FAA-801E-634DDDAF4B2B}" type="slidenum">
              <a:rPr lang="en-US" sz="1200" smtClean="0"/>
              <a:pPr/>
              <a:t>12</a:t>
            </a:fld>
            <a:endParaRPr lang="en-US" sz="1200" dirty="0"/>
          </a:p>
        </p:txBody>
      </p:sp>
      <p:graphicFrame>
        <p:nvGraphicFramePr>
          <p:cNvPr id="2" name="Table 1"/>
          <p:cNvGraphicFramePr>
            <a:graphicFrameLocks noGrp="1"/>
          </p:cNvGraphicFramePr>
          <p:nvPr>
            <p:extLst>
              <p:ext uri="{D42A27DB-BD31-4B8C-83A1-F6EECF244321}">
                <p14:modId xmlns:p14="http://schemas.microsoft.com/office/powerpoint/2010/main" val="2529888688"/>
              </p:ext>
            </p:extLst>
          </p:nvPr>
        </p:nvGraphicFramePr>
        <p:xfrm>
          <a:off x="1676400" y="2362200"/>
          <a:ext cx="5334000" cy="3840480"/>
        </p:xfrm>
        <a:graphic>
          <a:graphicData uri="http://schemas.openxmlformats.org/drawingml/2006/table">
            <a:tbl>
              <a:tblPr firstRow="1" firstCol="1" bandRow="1"/>
              <a:tblGrid>
                <a:gridCol w="1524000"/>
                <a:gridCol w="1143000"/>
                <a:gridCol w="1295400"/>
                <a:gridCol w="1371600"/>
              </a:tblGrid>
              <a:tr h="182880">
                <a:tc gridSpan="4">
                  <a:txBody>
                    <a:bodyPr/>
                    <a:lstStyle/>
                    <a:p>
                      <a:pPr algn="l"/>
                      <a:r>
                        <a:rPr lang="en-US" sz="1200" b="1" dirty="0" smtClean="0">
                          <a:effectLst/>
                          <a:latin typeface="Verdana" panose="020B0604030504040204" pitchFamily="34" charset="0"/>
                          <a:ea typeface="Verdana" panose="020B0604030504040204" pitchFamily="34" charset="0"/>
                          <a:cs typeface="Verdana" panose="020B0604030504040204" pitchFamily="34" charset="0"/>
                        </a:rPr>
                        <a:t>Header</a:t>
                      </a:r>
                      <a:endParaRPr lang="en-US" sz="1200" b="1"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lnL>
                      <a:noFill/>
                    </a:lnL>
                    <a:lnR w="6350" cap="flat" cmpd="sng" algn="ctr">
                      <a:noFill/>
                      <a:prstDash val="sysDot"/>
                      <a:round/>
                      <a:headEnd type="none" w="med" len="med"/>
                      <a:tailEnd type="none" w="med" len="med"/>
                    </a:lnR>
                    <a:lnT>
                      <a:noFill/>
                    </a:lnT>
                    <a:lnB w="6350" cap="flat" cmpd="sng" algn="ctr">
                      <a:solidFill>
                        <a:schemeClr val="bg1">
                          <a:lumMod val="50000"/>
                        </a:schemeClr>
                      </a:solidFill>
                      <a:prstDash val="sysDot"/>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182880">
                <a:tc>
                  <a:txBody>
                    <a:bodyPr/>
                    <a:lstStyle/>
                    <a:p>
                      <a:pPr algn="r"/>
                      <a:r>
                        <a:rPr lang="en-US" sz="1100" b="0" dirty="0" smtClean="0">
                          <a:effectLst/>
                          <a:latin typeface="Verdana" panose="020B0604030504040204" pitchFamily="34" charset="0"/>
                          <a:ea typeface="Verdana" panose="020B0604030504040204" pitchFamily="34" charset="0"/>
                          <a:cs typeface="Verdana" panose="020B0604030504040204" pitchFamily="34" charset="0"/>
                        </a:rPr>
                        <a:t>Little:</a:t>
                      </a:r>
                      <a:endParaRPr lang="en-US" sz="1100" b="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lnL>
                      <a:noFill/>
                    </a:lnL>
                    <a:lnR w="6350" cap="flat" cmpd="sng" algn="ctr">
                      <a:solidFill>
                        <a:schemeClr val="bg1">
                          <a:lumMod val="50000"/>
                        </a:schemeClr>
                      </a:solidFill>
                      <a:prstDash val="sysDot"/>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200" b="1" dirty="0" smtClean="0">
                          <a:solidFill>
                            <a:srgbClr val="009900"/>
                          </a:solidFill>
                          <a:effectLst/>
                          <a:latin typeface="Verdana" panose="020B0604030504040204" pitchFamily="34" charset="0"/>
                          <a:ea typeface="Verdana" panose="020B0604030504040204" pitchFamily="34" charset="0"/>
                          <a:cs typeface="Verdana" panose="020B0604030504040204" pitchFamily="34" charset="0"/>
                        </a:rPr>
                        <a:t>48 pt</a:t>
                      </a:r>
                      <a:endParaRPr lang="en-US" sz="120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lnL w="6350" cap="flat" cmpd="sng" algn="ctr">
                      <a:solidFill>
                        <a:schemeClr val="bg1">
                          <a:lumMod val="50000"/>
                        </a:schemeClr>
                      </a:solidFill>
                      <a:prstDash val="sysDot"/>
                      <a:round/>
                      <a:headEnd type="none" w="med" len="med"/>
                      <a:tailEnd type="none" w="med" len="med"/>
                    </a:lnL>
                    <a:lnR w="6350" cap="flat" cmpd="sng" algn="ctr">
                      <a:solidFill>
                        <a:schemeClr val="bg1">
                          <a:lumMod val="50000"/>
                        </a:schemeClr>
                      </a:solidFill>
                      <a:prstDash val="sysDot"/>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200" b="1" dirty="0">
                          <a:solidFill>
                            <a:srgbClr val="009900"/>
                          </a:solidFill>
                          <a:effectLst/>
                          <a:latin typeface="Verdana" panose="020B0604030504040204" pitchFamily="34" charset="0"/>
                          <a:ea typeface="Verdana" panose="020B0604030504040204" pitchFamily="34" charset="0"/>
                          <a:cs typeface="Verdana" panose="020B0604030504040204" pitchFamily="34" charset="0"/>
                        </a:rPr>
                        <a:t>bold</a:t>
                      </a:r>
                      <a:endParaRPr lang="en-US" sz="120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lnL w="6350" cap="flat" cmpd="sng" algn="ctr">
                      <a:solidFill>
                        <a:schemeClr val="bg1">
                          <a:lumMod val="50000"/>
                        </a:schemeClr>
                      </a:solidFill>
                      <a:prstDash val="sysDot"/>
                      <a:round/>
                      <a:headEnd type="none" w="med" len="med"/>
                      <a:tailEnd type="none" w="med" len="med"/>
                    </a:lnL>
                    <a:lnR w="6350" cap="flat" cmpd="sng" algn="ctr">
                      <a:solidFill>
                        <a:schemeClr val="bg1">
                          <a:lumMod val="50000"/>
                        </a:schemeClr>
                      </a:solidFill>
                      <a:prstDash val="sysDot"/>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200" b="1" dirty="0">
                          <a:solidFill>
                            <a:srgbClr val="009900"/>
                          </a:solidFill>
                          <a:effectLst/>
                          <a:latin typeface="Verdana" panose="020B0604030504040204" pitchFamily="34" charset="0"/>
                          <a:ea typeface="Verdana" panose="020B0604030504040204" pitchFamily="34" charset="0"/>
                          <a:cs typeface="Verdana" panose="020B0604030504040204" pitchFamily="34" charset="0"/>
                        </a:rPr>
                        <a:t>#00FF00</a:t>
                      </a:r>
                      <a:endParaRPr lang="en-US" sz="120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lnL w="6350" cap="flat" cmpd="sng" algn="ctr">
                      <a:solidFill>
                        <a:schemeClr val="bg1">
                          <a:lumMod val="50000"/>
                        </a:schemeClr>
                      </a:solidFill>
                      <a:prstDash val="sysDot"/>
                      <a:round/>
                      <a:headEnd type="none" w="med" len="med"/>
                      <a:tailEnd type="none" w="med" len="med"/>
                    </a:lnL>
                    <a:lnR>
                      <a:noFill/>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r>
              <a:tr h="182880">
                <a:tc>
                  <a:txBody>
                    <a:bodyPr/>
                    <a:lstStyle/>
                    <a:p>
                      <a:pPr algn="r"/>
                      <a:r>
                        <a:rPr lang="en-US" sz="1100" b="0" dirty="0" smtClean="0">
                          <a:effectLst/>
                          <a:latin typeface="Verdana" panose="020B0604030504040204" pitchFamily="34" charset="0"/>
                          <a:ea typeface="Verdana" panose="020B0604030504040204" pitchFamily="34" charset="0"/>
                          <a:cs typeface="Verdana" panose="020B0604030504040204" pitchFamily="34" charset="0"/>
                        </a:rPr>
                        <a:t>Johns:</a:t>
                      </a:r>
                      <a:endParaRPr lang="en-US" sz="1100" b="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lnL>
                      <a:noFill/>
                    </a:lnL>
                    <a:lnR w="6350" cap="flat" cmpd="sng" algn="ctr">
                      <a:solidFill>
                        <a:schemeClr val="bg1">
                          <a:lumMod val="50000"/>
                        </a:schemeClr>
                      </a:solidFill>
                      <a:prstDash val="sysDot"/>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200" b="1" dirty="0" smtClean="0">
                          <a:solidFill>
                            <a:srgbClr val="0000FF"/>
                          </a:solidFill>
                          <a:effectLst/>
                          <a:latin typeface="Verdana" panose="020B0604030504040204" pitchFamily="34" charset="0"/>
                          <a:ea typeface="Verdana" panose="020B0604030504040204" pitchFamily="34" charset="0"/>
                          <a:cs typeface="Verdana" panose="020B0604030504040204" pitchFamily="34" charset="0"/>
                        </a:rPr>
                        <a:t>48 pt</a:t>
                      </a:r>
                      <a:endParaRPr lang="en-US" sz="1200" b="1"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lnL w="6350" cap="flat" cmpd="sng" algn="ctr">
                      <a:solidFill>
                        <a:schemeClr val="bg1">
                          <a:lumMod val="50000"/>
                        </a:schemeClr>
                      </a:solidFill>
                      <a:prstDash val="sysDot"/>
                      <a:round/>
                      <a:headEnd type="none" w="med" len="med"/>
                      <a:tailEnd type="none" w="med" len="med"/>
                    </a:lnL>
                    <a:lnR w="6350" cap="flat" cmpd="sng" algn="ctr">
                      <a:solidFill>
                        <a:schemeClr val="bg1">
                          <a:lumMod val="50000"/>
                        </a:schemeClr>
                      </a:solidFill>
                      <a:prstDash val="sysDot"/>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200" b="1" dirty="0" smtClean="0">
                          <a:solidFill>
                            <a:srgbClr val="0000FF"/>
                          </a:solidFill>
                          <a:effectLst/>
                          <a:latin typeface="Verdana" panose="020B0604030504040204" pitchFamily="34" charset="0"/>
                          <a:ea typeface="Verdana" panose="020B0604030504040204" pitchFamily="34" charset="0"/>
                          <a:cs typeface="Verdana" panose="020B0604030504040204" pitchFamily="34" charset="0"/>
                        </a:rPr>
                        <a:t>bold</a:t>
                      </a:r>
                      <a:endParaRPr lang="en-US" sz="1200" b="1"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lnL w="6350" cap="flat" cmpd="sng" algn="ctr">
                      <a:solidFill>
                        <a:schemeClr val="bg1">
                          <a:lumMod val="50000"/>
                        </a:schemeClr>
                      </a:solidFill>
                      <a:prstDash val="sysDot"/>
                      <a:round/>
                      <a:headEnd type="none" w="med" len="med"/>
                      <a:tailEnd type="none" w="med" len="med"/>
                    </a:lnL>
                    <a:lnR w="6350" cap="flat" cmpd="sng" algn="ctr">
                      <a:solidFill>
                        <a:schemeClr val="bg1">
                          <a:lumMod val="50000"/>
                        </a:schemeClr>
                      </a:solidFill>
                      <a:prstDash val="sysDot"/>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200" b="1" dirty="0">
                          <a:solidFill>
                            <a:srgbClr val="0000FF"/>
                          </a:solidFill>
                          <a:effectLst/>
                          <a:latin typeface="Verdana" panose="020B0604030504040204" pitchFamily="34" charset="0"/>
                          <a:ea typeface="Verdana" panose="020B0604030504040204" pitchFamily="34" charset="0"/>
                          <a:cs typeface="Verdana" panose="020B0604030504040204" pitchFamily="34" charset="0"/>
                        </a:rPr>
                        <a:t>#0019FF</a:t>
                      </a:r>
                      <a:endParaRPr lang="en-US" sz="1200" b="1"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lnL w="6350" cap="flat" cmpd="sng" algn="ctr">
                      <a:solidFill>
                        <a:schemeClr val="bg1">
                          <a:lumMod val="50000"/>
                        </a:schemeClr>
                      </a:solidFill>
                      <a:prstDash val="sysDot"/>
                      <a:round/>
                      <a:headEnd type="none" w="med" len="med"/>
                      <a:tailEnd type="none" w="med" len="med"/>
                    </a:lnL>
                    <a:lnR>
                      <a:noFill/>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r>
              <a:tr h="182880">
                <a:tc>
                  <a:txBody>
                    <a:bodyPr/>
                    <a:lstStyle/>
                    <a:p>
                      <a:pPr algn="r"/>
                      <a:r>
                        <a:rPr lang="en-US" sz="1100" b="0" dirty="0" smtClean="0">
                          <a:effectLst/>
                          <a:latin typeface="Verdana" panose="020B0604030504040204" pitchFamily="34" charset="0"/>
                          <a:ea typeface="Verdana" panose="020B0604030504040204" pitchFamily="34" charset="0"/>
                          <a:cs typeface="Verdana" panose="020B0604030504040204" pitchFamily="34" charset="0"/>
                        </a:rPr>
                        <a:t>Tag Line: </a:t>
                      </a:r>
                      <a:endParaRPr lang="en-US" sz="1100" b="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lnL>
                      <a:noFill/>
                    </a:lnL>
                    <a:lnR w="6350" cap="flat" cmpd="sng" algn="ctr">
                      <a:solidFill>
                        <a:schemeClr val="bg1">
                          <a:lumMod val="50000"/>
                        </a:schemeClr>
                      </a:solidFill>
                      <a:prstDash val="sysDot"/>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200" i="1" dirty="0" smtClean="0">
                          <a:effectLst/>
                          <a:latin typeface="Verdana" panose="020B0604030504040204" pitchFamily="34" charset="0"/>
                          <a:ea typeface="Verdana" panose="020B0604030504040204" pitchFamily="34" charset="0"/>
                          <a:cs typeface="Verdana" panose="020B0604030504040204" pitchFamily="34" charset="0"/>
                        </a:rPr>
                        <a:t>14 pt</a:t>
                      </a:r>
                      <a:endParaRPr lang="en-US" sz="1200" i="1"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lnL w="6350" cap="flat" cmpd="sng" algn="ctr">
                      <a:solidFill>
                        <a:schemeClr val="bg1">
                          <a:lumMod val="50000"/>
                        </a:schemeClr>
                      </a:solidFill>
                      <a:prstDash val="sysDot"/>
                      <a:round/>
                      <a:headEnd type="none" w="med" len="med"/>
                      <a:tailEnd type="none" w="med" len="med"/>
                    </a:lnL>
                    <a:lnR w="6350" cap="flat" cmpd="sng" algn="ctr">
                      <a:solidFill>
                        <a:schemeClr val="bg1">
                          <a:lumMod val="50000"/>
                        </a:schemeClr>
                      </a:solidFill>
                      <a:prstDash val="sysDot"/>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200" i="1" dirty="0" smtClean="0">
                          <a:effectLst/>
                          <a:latin typeface="Verdana" panose="020B0604030504040204" pitchFamily="34" charset="0"/>
                          <a:ea typeface="Verdana" panose="020B0604030504040204" pitchFamily="34" charset="0"/>
                          <a:cs typeface="Verdana" panose="020B0604030504040204" pitchFamily="34" charset="0"/>
                        </a:rPr>
                        <a:t>italic</a:t>
                      </a:r>
                      <a:endParaRPr lang="en-US" sz="1200" i="1"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lnL w="6350" cap="flat" cmpd="sng" algn="ctr">
                      <a:solidFill>
                        <a:schemeClr val="bg1">
                          <a:lumMod val="50000"/>
                        </a:schemeClr>
                      </a:solidFill>
                      <a:prstDash val="sysDot"/>
                      <a:round/>
                      <a:headEnd type="none" w="med" len="med"/>
                      <a:tailEnd type="none" w="med" len="med"/>
                    </a:lnL>
                    <a:lnR w="6350" cap="flat" cmpd="sng" algn="ctr">
                      <a:solidFill>
                        <a:schemeClr val="bg1">
                          <a:lumMod val="50000"/>
                        </a:schemeClr>
                      </a:solidFill>
                      <a:prstDash val="sysDot"/>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200" i="1" dirty="0" smtClean="0">
                          <a:effectLst/>
                          <a:latin typeface="Verdana" panose="020B0604030504040204" pitchFamily="34" charset="0"/>
                          <a:ea typeface="Verdana" panose="020B0604030504040204" pitchFamily="34" charset="0"/>
                          <a:cs typeface="Verdana" panose="020B0604030504040204" pitchFamily="34" charset="0"/>
                        </a:rPr>
                        <a:t>#000000</a:t>
                      </a:r>
                      <a:endParaRPr lang="en-US" sz="1200" i="1"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lnL w="6350" cap="flat" cmpd="sng" algn="ctr">
                      <a:solidFill>
                        <a:schemeClr val="bg1">
                          <a:lumMod val="50000"/>
                        </a:schemeClr>
                      </a:solidFill>
                      <a:prstDash val="sysDot"/>
                      <a:round/>
                      <a:headEnd type="none" w="med" len="med"/>
                      <a:tailEnd type="none" w="med" len="med"/>
                    </a:lnL>
                    <a:lnR>
                      <a:noFill/>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r>
              <a:tr h="182880">
                <a:tc>
                  <a:txBody>
                    <a:bodyPr/>
                    <a:lstStyle/>
                    <a:p>
                      <a:pPr algn="r"/>
                      <a:r>
                        <a:rPr lang="en-US" sz="1100" b="0" dirty="0" smtClean="0">
                          <a:effectLst/>
                          <a:latin typeface="Verdana" panose="020B0604030504040204" pitchFamily="34" charset="0"/>
                          <a:ea typeface="Verdana" panose="020B0604030504040204" pitchFamily="34" charset="0"/>
                          <a:cs typeface="Verdana" panose="020B0604030504040204" pitchFamily="34" charset="0"/>
                        </a:rPr>
                        <a:t>Phone:</a:t>
                      </a:r>
                      <a:endParaRPr lang="en-US" sz="1100" b="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lnL>
                      <a:noFill/>
                    </a:lnL>
                    <a:lnR w="6350" cap="flat" cmpd="sng" algn="ctr">
                      <a:solidFill>
                        <a:schemeClr val="bg1">
                          <a:lumMod val="50000"/>
                        </a:schemeClr>
                      </a:solidFill>
                      <a:prstDash val="sysDot"/>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200" b="1" dirty="0" smtClean="0">
                          <a:solidFill>
                            <a:srgbClr val="009900"/>
                          </a:solidFill>
                          <a:effectLst/>
                          <a:latin typeface="Verdana" panose="020B0604030504040204" pitchFamily="34" charset="0"/>
                          <a:ea typeface="Verdana" panose="020B0604030504040204" pitchFamily="34" charset="0"/>
                          <a:cs typeface="Verdana" panose="020B0604030504040204" pitchFamily="34" charset="0"/>
                        </a:rPr>
                        <a:t>21 pt</a:t>
                      </a:r>
                      <a:endParaRPr lang="en-US" sz="120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lnL w="6350" cap="flat" cmpd="sng" algn="ctr">
                      <a:solidFill>
                        <a:schemeClr val="bg1">
                          <a:lumMod val="50000"/>
                        </a:schemeClr>
                      </a:solidFill>
                      <a:prstDash val="sysDot"/>
                      <a:round/>
                      <a:headEnd type="none" w="med" len="med"/>
                      <a:tailEnd type="none" w="med" len="med"/>
                    </a:lnL>
                    <a:lnR w="6350" cap="flat" cmpd="sng" algn="ctr">
                      <a:solidFill>
                        <a:schemeClr val="bg1">
                          <a:lumMod val="50000"/>
                        </a:schemeClr>
                      </a:solidFill>
                      <a:prstDash val="sysDot"/>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200" b="1" dirty="0">
                          <a:solidFill>
                            <a:srgbClr val="009900"/>
                          </a:solidFill>
                          <a:effectLst/>
                          <a:latin typeface="Verdana" panose="020B0604030504040204" pitchFamily="34" charset="0"/>
                          <a:ea typeface="Verdana" panose="020B0604030504040204" pitchFamily="34" charset="0"/>
                          <a:cs typeface="Verdana" panose="020B0604030504040204" pitchFamily="34" charset="0"/>
                        </a:rPr>
                        <a:t>bold</a:t>
                      </a:r>
                      <a:endParaRPr lang="en-US" sz="120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lnL w="6350" cap="flat" cmpd="sng" algn="ctr">
                      <a:solidFill>
                        <a:schemeClr val="bg1">
                          <a:lumMod val="50000"/>
                        </a:schemeClr>
                      </a:solidFill>
                      <a:prstDash val="sysDot"/>
                      <a:round/>
                      <a:headEnd type="none" w="med" len="med"/>
                      <a:tailEnd type="none" w="med" len="med"/>
                    </a:lnL>
                    <a:lnR w="6350" cap="flat" cmpd="sng" algn="ctr">
                      <a:solidFill>
                        <a:schemeClr val="bg1">
                          <a:lumMod val="50000"/>
                        </a:schemeClr>
                      </a:solidFill>
                      <a:prstDash val="sysDot"/>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200" b="1" dirty="0">
                          <a:solidFill>
                            <a:srgbClr val="009900"/>
                          </a:solidFill>
                          <a:effectLst/>
                          <a:latin typeface="Verdana" panose="020B0604030504040204" pitchFamily="34" charset="0"/>
                          <a:ea typeface="Verdana" panose="020B0604030504040204" pitchFamily="34" charset="0"/>
                          <a:cs typeface="Verdana" panose="020B0604030504040204" pitchFamily="34" charset="0"/>
                        </a:rPr>
                        <a:t>#00FF00</a:t>
                      </a:r>
                      <a:endParaRPr lang="en-US" sz="120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lnL w="6350" cap="flat" cmpd="sng" algn="ctr">
                      <a:solidFill>
                        <a:schemeClr val="bg1">
                          <a:lumMod val="50000"/>
                        </a:schemeClr>
                      </a:solidFill>
                      <a:prstDash val="sysDot"/>
                      <a:round/>
                      <a:headEnd type="none" w="med" len="med"/>
                      <a:tailEnd type="none" w="med" len="med"/>
                    </a:lnL>
                    <a:lnR>
                      <a:noFill/>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r>
              <a:tr h="182880">
                <a:tc>
                  <a:txBody>
                    <a:bodyPr/>
                    <a:lstStyle/>
                    <a:p>
                      <a:pPr algn="r"/>
                      <a:r>
                        <a:rPr lang="en-US" sz="1100" b="0" dirty="0" smtClean="0">
                          <a:effectLst/>
                          <a:latin typeface="Verdana" panose="020B0604030504040204" pitchFamily="34" charset="0"/>
                          <a:ea typeface="Verdana" panose="020B0604030504040204" pitchFamily="34" charset="0"/>
                          <a:cs typeface="Verdana" panose="020B0604030504040204" pitchFamily="34" charset="0"/>
                        </a:rPr>
                        <a:t>Call Quote: </a:t>
                      </a:r>
                      <a:endParaRPr lang="en-US" sz="1100" b="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lnL>
                      <a:noFill/>
                    </a:lnL>
                    <a:lnR w="6350" cap="flat" cmpd="sng" algn="ctr">
                      <a:solidFill>
                        <a:schemeClr val="bg1">
                          <a:lumMod val="50000"/>
                        </a:schemeClr>
                      </a:solidFill>
                      <a:prstDash val="sysDot"/>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200" b="1" dirty="0" smtClean="0">
                          <a:solidFill>
                            <a:srgbClr val="009900"/>
                          </a:solidFill>
                          <a:effectLst/>
                          <a:latin typeface="Verdana" panose="020B0604030504040204" pitchFamily="34" charset="0"/>
                          <a:ea typeface="Verdana" panose="020B0604030504040204" pitchFamily="34" charset="0"/>
                          <a:cs typeface="Verdana" panose="020B0604030504040204" pitchFamily="34" charset="0"/>
                        </a:rPr>
                        <a:t>18 pt</a:t>
                      </a:r>
                      <a:endParaRPr lang="en-US" sz="120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lnL w="6350" cap="flat" cmpd="sng" algn="ctr">
                      <a:solidFill>
                        <a:schemeClr val="bg1">
                          <a:lumMod val="50000"/>
                        </a:schemeClr>
                      </a:solidFill>
                      <a:prstDash val="sysDot"/>
                      <a:round/>
                      <a:headEnd type="none" w="med" len="med"/>
                      <a:tailEnd type="none" w="med" len="med"/>
                    </a:lnL>
                    <a:lnR w="6350" cap="flat" cmpd="sng" algn="ctr">
                      <a:solidFill>
                        <a:schemeClr val="bg1">
                          <a:lumMod val="50000"/>
                        </a:schemeClr>
                      </a:solidFill>
                      <a:prstDash val="sysDot"/>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200" b="1" dirty="0">
                          <a:solidFill>
                            <a:srgbClr val="009900"/>
                          </a:solidFill>
                          <a:effectLst/>
                          <a:latin typeface="Verdana" panose="020B0604030504040204" pitchFamily="34" charset="0"/>
                          <a:ea typeface="Verdana" panose="020B0604030504040204" pitchFamily="34" charset="0"/>
                          <a:cs typeface="Verdana" panose="020B0604030504040204" pitchFamily="34" charset="0"/>
                        </a:rPr>
                        <a:t>bold</a:t>
                      </a:r>
                      <a:endParaRPr lang="en-US" sz="120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lnL w="6350" cap="flat" cmpd="sng" algn="ctr">
                      <a:solidFill>
                        <a:schemeClr val="bg1">
                          <a:lumMod val="50000"/>
                        </a:schemeClr>
                      </a:solidFill>
                      <a:prstDash val="sysDot"/>
                      <a:round/>
                      <a:headEnd type="none" w="med" len="med"/>
                      <a:tailEnd type="none" w="med" len="med"/>
                    </a:lnL>
                    <a:lnR w="6350" cap="flat" cmpd="sng" algn="ctr">
                      <a:solidFill>
                        <a:schemeClr val="bg1">
                          <a:lumMod val="50000"/>
                        </a:schemeClr>
                      </a:solidFill>
                      <a:prstDash val="sysDot"/>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200" b="1" dirty="0">
                          <a:solidFill>
                            <a:srgbClr val="009900"/>
                          </a:solidFill>
                          <a:effectLst/>
                          <a:latin typeface="Verdana" panose="020B0604030504040204" pitchFamily="34" charset="0"/>
                          <a:ea typeface="Verdana" panose="020B0604030504040204" pitchFamily="34" charset="0"/>
                          <a:cs typeface="Verdana" panose="020B0604030504040204" pitchFamily="34" charset="0"/>
                        </a:rPr>
                        <a:t>#00FF00</a:t>
                      </a:r>
                      <a:endParaRPr lang="en-US" sz="120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lnL w="6350" cap="flat" cmpd="sng" algn="ctr">
                      <a:solidFill>
                        <a:schemeClr val="bg1">
                          <a:lumMod val="50000"/>
                        </a:schemeClr>
                      </a:solidFill>
                      <a:prstDash val="sysDot"/>
                      <a:round/>
                      <a:headEnd type="none" w="med" len="med"/>
                      <a:tailEnd type="none" w="med" len="med"/>
                    </a:lnL>
                    <a:lnR>
                      <a:noFill/>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r>
              <a:tr h="182880">
                <a:tc gridSpan="4">
                  <a:txBody>
                    <a:bodyPr/>
                    <a:lstStyle/>
                    <a:p>
                      <a:pPr algn="r"/>
                      <a:endParaRPr lang="en-US" sz="1200" b="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lnL>
                      <a:noFill/>
                    </a:lnL>
                    <a:lnR w="6350" cap="flat" cmpd="sng" algn="ctr">
                      <a:noFill/>
                      <a:prstDash val="sysDot"/>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lnTlToBr w="12700" cmpd="sng">
                      <a:noFill/>
                      <a:prstDash val="solid"/>
                    </a:lnTlToBr>
                    <a:lnBlToTr w="12700" cmpd="sng">
                      <a:noFill/>
                      <a:prstDash val="solid"/>
                    </a:lnBlToTr>
                  </a:tcPr>
                </a:tc>
                <a:tc hMerge="1">
                  <a:txBody>
                    <a:bodyPr/>
                    <a:lstStyle/>
                    <a:p>
                      <a:endParaRPr lang="en-US" dirty="0"/>
                    </a:p>
                  </a:txBody>
                  <a:tcPr marL="68580" marR="68580" marT="0" marB="0">
                    <a:lnL w="6350" cap="flat" cmpd="sng" algn="ctr">
                      <a:solidFill>
                        <a:schemeClr val="bg1">
                          <a:lumMod val="50000"/>
                        </a:schemeClr>
                      </a:solidFill>
                      <a:prstDash val="sysDot"/>
                      <a:round/>
                      <a:headEnd type="none" w="med" len="med"/>
                      <a:tailEnd type="none" w="med" len="med"/>
                    </a:lnL>
                    <a:lnR w="6350" cap="flat" cmpd="sng" algn="ctr">
                      <a:solidFill>
                        <a:schemeClr val="bg1">
                          <a:lumMod val="50000"/>
                        </a:schemeClr>
                      </a:solidFill>
                      <a:prstDash val="sysDot"/>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lnTlToBr w="12700" cmpd="sng">
                      <a:noFill/>
                      <a:prstDash val="solid"/>
                    </a:lnTlToBr>
                    <a:lnBlToTr w="12700" cmpd="sng">
                      <a:noFill/>
                      <a:prstDash val="solid"/>
                    </a:lnBlToTr>
                  </a:tcPr>
                </a:tc>
                <a:tc hMerge="1">
                  <a:txBody>
                    <a:bodyPr/>
                    <a:lstStyle/>
                    <a:p>
                      <a:endParaRPr lang="en-US" dirty="0"/>
                    </a:p>
                  </a:txBody>
                  <a:tcPr marL="68580" marR="68580" marT="0" marB="0">
                    <a:lnL w="6350" cap="flat" cmpd="sng" algn="ctr">
                      <a:solidFill>
                        <a:schemeClr val="bg1">
                          <a:lumMod val="50000"/>
                        </a:schemeClr>
                      </a:solidFill>
                      <a:prstDash val="sysDot"/>
                      <a:round/>
                      <a:headEnd type="none" w="med" len="med"/>
                      <a:tailEnd type="none" w="med" len="med"/>
                    </a:lnL>
                    <a:lnR w="6350" cap="flat" cmpd="sng" algn="ctr">
                      <a:solidFill>
                        <a:schemeClr val="bg1">
                          <a:lumMod val="50000"/>
                        </a:schemeClr>
                      </a:solidFill>
                      <a:prstDash val="sysDot"/>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lnTlToBr w="12700" cmpd="sng">
                      <a:noFill/>
                      <a:prstDash val="solid"/>
                    </a:lnTlToBr>
                    <a:lnBlToTr w="12700" cmpd="sng">
                      <a:noFill/>
                      <a:prstDash val="solid"/>
                    </a:lnBlToTr>
                  </a:tcPr>
                </a:tc>
                <a:tc hMerge="1">
                  <a:txBody>
                    <a:bodyPr/>
                    <a:lstStyle/>
                    <a:p>
                      <a:endParaRPr lang="en-US" dirty="0"/>
                    </a:p>
                  </a:txBody>
                  <a:tcPr marL="68580" marR="68580" marT="0" marB="0">
                    <a:lnL w="6350" cap="flat" cmpd="sng" algn="ctr">
                      <a:solidFill>
                        <a:schemeClr val="bg1">
                          <a:lumMod val="50000"/>
                        </a:schemeClr>
                      </a:solidFill>
                      <a:prstDash val="sysDot"/>
                      <a:round/>
                      <a:headEnd type="none" w="med" len="med"/>
                      <a:tailEnd type="none" w="med" len="med"/>
                    </a:lnL>
                    <a:lnR>
                      <a:noFill/>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lnTlToBr w="12700" cmpd="sng">
                      <a:noFill/>
                      <a:prstDash val="solid"/>
                    </a:lnTlToBr>
                    <a:lnBlToTr w="12700" cmpd="sng">
                      <a:noFill/>
                      <a:prstDash val="solid"/>
                    </a:lnBlToTr>
                  </a:tcPr>
                </a:tc>
              </a:tr>
              <a:tr h="182880">
                <a:tc gridSpan="4">
                  <a:txBody>
                    <a:bodyPr/>
                    <a:lstStyle/>
                    <a:p>
                      <a:pPr algn="l"/>
                      <a:r>
                        <a:rPr lang="en-US" sz="1200" b="1" dirty="0" smtClean="0">
                          <a:effectLst/>
                          <a:latin typeface="Verdana" panose="020B0604030504040204" pitchFamily="34" charset="0"/>
                          <a:ea typeface="Verdana" panose="020B0604030504040204" pitchFamily="34" charset="0"/>
                          <a:cs typeface="Verdana" panose="020B0604030504040204" pitchFamily="34" charset="0"/>
                        </a:rPr>
                        <a:t>Copy</a:t>
                      </a:r>
                      <a:endParaRPr lang="en-US" sz="1200" b="1"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lnL>
                      <a:noFill/>
                    </a:lnL>
                    <a:lnR w="6350" cap="flat" cmpd="sng" algn="ctr">
                      <a:noFill/>
                      <a:prstDash val="sysDot"/>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hMerge="1">
                  <a:txBody>
                    <a:bodyPr/>
                    <a:lstStyle/>
                    <a:p>
                      <a:endParaRPr lang="en-US" dirty="0"/>
                    </a:p>
                  </a:txBody>
                  <a:tcPr marL="68580" marR="68580" marT="0" marB="0">
                    <a:lnL w="6350" cap="flat" cmpd="sng" algn="ctr">
                      <a:solidFill>
                        <a:schemeClr val="bg1">
                          <a:lumMod val="50000"/>
                        </a:schemeClr>
                      </a:solidFill>
                      <a:prstDash val="sysDot"/>
                      <a:round/>
                      <a:headEnd type="none" w="med" len="med"/>
                      <a:tailEnd type="none" w="med" len="med"/>
                    </a:lnL>
                    <a:lnR w="6350" cap="flat" cmpd="sng" algn="ctr">
                      <a:solidFill>
                        <a:schemeClr val="bg1">
                          <a:lumMod val="50000"/>
                        </a:schemeClr>
                      </a:solidFill>
                      <a:prstDash val="sysDot"/>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lnTlToBr w="12700" cmpd="sng">
                      <a:noFill/>
                      <a:prstDash val="solid"/>
                    </a:lnTlToBr>
                    <a:lnBlToTr w="12700" cmpd="sng">
                      <a:noFill/>
                      <a:prstDash val="solid"/>
                    </a:lnBlToTr>
                  </a:tcPr>
                </a:tc>
                <a:tc hMerge="1">
                  <a:txBody>
                    <a:bodyPr/>
                    <a:lstStyle/>
                    <a:p>
                      <a:endParaRPr lang="en-US" dirty="0"/>
                    </a:p>
                  </a:txBody>
                  <a:tcPr marL="68580" marR="68580" marT="0" marB="0">
                    <a:lnL w="6350" cap="flat" cmpd="sng" algn="ctr">
                      <a:solidFill>
                        <a:schemeClr val="bg1">
                          <a:lumMod val="50000"/>
                        </a:schemeClr>
                      </a:solidFill>
                      <a:prstDash val="sysDot"/>
                      <a:round/>
                      <a:headEnd type="none" w="med" len="med"/>
                      <a:tailEnd type="none" w="med" len="med"/>
                    </a:lnL>
                    <a:lnR w="6350" cap="flat" cmpd="sng" algn="ctr">
                      <a:solidFill>
                        <a:schemeClr val="bg1">
                          <a:lumMod val="50000"/>
                        </a:schemeClr>
                      </a:solidFill>
                      <a:prstDash val="sysDot"/>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lnTlToBr w="12700" cmpd="sng">
                      <a:noFill/>
                      <a:prstDash val="solid"/>
                    </a:lnTlToBr>
                    <a:lnBlToTr w="12700" cmpd="sng">
                      <a:noFill/>
                      <a:prstDash val="solid"/>
                    </a:lnBlToTr>
                  </a:tcPr>
                </a:tc>
                <a:tc hMerge="1">
                  <a:txBody>
                    <a:bodyPr/>
                    <a:lstStyle/>
                    <a:p>
                      <a:endParaRPr lang="en-US" dirty="0"/>
                    </a:p>
                  </a:txBody>
                  <a:tcPr marL="68580" marR="68580" marT="0" marB="0">
                    <a:lnL w="6350" cap="flat" cmpd="sng" algn="ctr">
                      <a:solidFill>
                        <a:schemeClr val="bg1">
                          <a:lumMod val="50000"/>
                        </a:schemeClr>
                      </a:solidFill>
                      <a:prstDash val="sysDot"/>
                      <a:round/>
                      <a:headEnd type="none" w="med" len="med"/>
                      <a:tailEnd type="none" w="med" len="med"/>
                    </a:lnL>
                    <a:lnR>
                      <a:noFill/>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lnTlToBr w="12700" cmpd="sng">
                      <a:noFill/>
                      <a:prstDash val="solid"/>
                    </a:lnTlToBr>
                    <a:lnBlToTr w="12700" cmpd="sng">
                      <a:noFill/>
                      <a:prstDash val="solid"/>
                    </a:lnBlToTr>
                  </a:tcPr>
                </a:tc>
              </a:tr>
              <a:tr h="182880">
                <a:tc>
                  <a:txBody>
                    <a:bodyPr/>
                    <a:lstStyle/>
                    <a:p>
                      <a:pPr algn="r"/>
                      <a:r>
                        <a:rPr lang="en-US" sz="1100" b="0" dirty="0" smtClean="0">
                          <a:effectLst/>
                          <a:latin typeface="Verdana" panose="020B0604030504040204" pitchFamily="34" charset="0"/>
                          <a:ea typeface="Verdana" panose="020B0604030504040204" pitchFamily="34" charset="0"/>
                          <a:cs typeface="Verdana" panose="020B0604030504040204" pitchFamily="34" charset="0"/>
                        </a:rPr>
                        <a:t>Copy</a:t>
                      </a:r>
                      <a:r>
                        <a:rPr lang="en-US" sz="1100" b="0" dirty="0">
                          <a:effectLst/>
                          <a:latin typeface="Verdana" panose="020B0604030504040204" pitchFamily="34" charset="0"/>
                          <a:ea typeface="Verdana" panose="020B0604030504040204" pitchFamily="34" charset="0"/>
                          <a:cs typeface="Verdana" panose="020B0604030504040204" pitchFamily="34" charset="0"/>
                        </a:rPr>
                        <a:t>:</a:t>
                      </a:r>
                    </a:p>
                  </a:txBody>
                  <a:tcPr marL="68580" marR="68580" marT="0" marB="0">
                    <a:lnL>
                      <a:noFill/>
                    </a:lnL>
                    <a:lnR w="6350" cap="flat" cmpd="sng" algn="ctr">
                      <a:solidFill>
                        <a:schemeClr val="bg1">
                          <a:lumMod val="50000"/>
                        </a:schemeClr>
                      </a:solidFill>
                      <a:prstDash val="sysDot"/>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200" dirty="0" smtClean="0">
                          <a:effectLst/>
                          <a:latin typeface="Verdana" panose="020B0604030504040204" pitchFamily="34" charset="0"/>
                          <a:ea typeface="Verdana" panose="020B0604030504040204" pitchFamily="34" charset="0"/>
                          <a:cs typeface="Verdana" panose="020B0604030504040204" pitchFamily="34" charset="0"/>
                        </a:rPr>
                        <a:t>14 pt</a:t>
                      </a:r>
                      <a:endParaRPr lang="en-US" sz="120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lnL w="6350" cap="flat" cmpd="sng" algn="ctr">
                      <a:solidFill>
                        <a:schemeClr val="bg1">
                          <a:lumMod val="50000"/>
                        </a:schemeClr>
                      </a:solidFill>
                      <a:prstDash val="sysDot"/>
                      <a:round/>
                      <a:headEnd type="none" w="med" len="med"/>
                      <a:tailEnd type="none" w="med" len="med"/>
                    </a:lnL>
                    <a:lnR w="6350" cap="flat" cmpd="sng" algn="ctr">
                      <a:solidFill>
                        <a:schemeClr val="bg1">
                          <a:lumMod val="50000"/>
                        </a:schemeClr>
                      </a:solidFill>
                      <a:prstDash val="sysDot"/>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200" dirty="0">
                          <a:effectLst/>
                          <a:latin typeface="Verdana" panose="020B0604030504040204" pitchFamily="34" charset="0"/>
                          <a:ea typeface="Verdana" panose="020B0604030504040204" pitchFamily="34" charset="0"/>
                          <a:cs typeface="Verdana" panose="020B0604030504040204" pitchFamily="34" charset="0"/>
                        </a:rPr>
                        <a:t>normal</a:t>
                      </a:r>
                    </a:p>
                  </a:txBody>
                  <a:tcPr marL="68580" marR="68580" marT="0" marB="0">
                    <a:lnL w="6350" cap="flat" cmpd="sng" algn="ctr">
                      <a:solidFill>
                        <a:schemeClr val="bg1">
                          <a:lumMod val="50000"/>
                        </a:schemeClr>
                      </a:solidFill>
                      <a:prstDash val="sysDot"/>
                      <a:round/>
                      <a:headEnd type="none" w="med" len="med"/>
                      <a:tailEnd type="none" w="med" len="med"/>
                    </a:lnL>
                    <a:lnR w="6350" cap="flat" cmpd="sng" algn="ctr">
                      <a:solidFill>
                        <a:schemeClr val="bg1">
                          <a:lumMod val="50000"/>
                        </a:schemeClr>
                      </a:solidFill>
                      <a:prstDash val="sysDot"/>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200" dirty="0">
                          <a:effectLst/>
                          <a:latin typeface="Verdana" panose="020B0604030504040204" pitchFamily="34" charset="0"/>
                          <a:ea typeface="Verdana" panose="020B0604030504040204" pitchFamily="34" charset="0"/>
                          <a:cs typeface="Verdana" panose="020B0604030504040204" pitchFamily="34" charset="0"/>
                        </a:rPr>
                        <a:t>#000000</a:t>
                      </a:r>
                    </a:p>
                  </a:txBody>
                  <a:tcPr marL="68580" marR="68580" marT="0" marB="0">
                    <a:lnL w="6350" cap="flat" cmpd="sng" algn="ctr">
                      <a:solidFill>
                        <a:schemeClr val="bg1">
                          <a:lumMod val="50000"/>
                        </a:schemeClr>
                      </a:solidFill>
                      <a:prstDash val="sysDot"/>
                      <a:round/>
                      <a:headEnd type="none" w="med" len="med"/>
                      <a:tailEnd type="none" w="med" len="med"/>
                    </a:lnL>
                    <a:lnR>
                      <a:noFill/>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r>
              <a:tr h="182880">
                <a:tc>
                  <a:txBody>
                    <a:bodyPr/>
                    <a:lstStyle/>
                    <a:p>
                      <a:pPr algn="r"/>
                      <a:r>
                        <a:rPr lang="en-US" sz="1100" b="0" dirty="0" smtClean="0">
                          <a:effectLst/>
                          <a:latin typeface="Verdana" panose="020B0604030504040204" pitchFamily="34" charset="0"/>
                          <a:ea typeface="Verdana" panose="020B0604030504040204" pitchFamily="34" charset="0"/>
                          <a:cs typeface="Verdana" panose="020B0604030504040204" pitchFamily="34" charset="0"/>
                        </a:rPr>
                        <a:t>Copy </a:t>
                      </a:r>
                      <a:r>
                        <a:rPr lang="en-US" sz="1100" b="0" dirty="0">
                          <a:effectLst/>
                          <a:latin typeface="Verdana" panose="020B0604030504040204" pitchFamily="34" charset="0"/>
                          <a:ea typeface="Verdana" panose="020B0604030504040204" pitchFamily="34" charset="0"/>
                          <a:cs typeface="Verdana" panose="020B0604030504040204" pitchFamily="34" charset="0"/>
                        </a:rPr>
                        <a:t>Links:</a:t>
                      </a:r>
                    </a:p>
                  </a:txBody>
                  <a:tcPr marL="68580" marR="68580" marT="0" marB="0">
                    <a:lnL>
                      <a:noFill/>
                    </a:lnL>
                    <a:lnR w="6350" cap="flat" cmpd="sng" algn="ctr">
                      <a:solidFill>
                        <a:schemeClr val="bg1">
                          <a:lumMod val="50000"/>
                        </a:schemeClr>
                      </a:solidFill>
                      <a:prstDash val="sysDot"/>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200" dirty="0" smtClean="0">
                          <a:solidFill>
                            <a:srgbClr val="0000FF"/>
                          </a:solidFill>
                          <a:effectLst/>
                          <a:latin typeface="Verdana" panose="020B0604030504040204" pitchFamily="34" charset="0"/>
                          <a:ea typeface="Verdana" panose="020B0604030504040204" pitchFamily="34" charset="0"/>
                          <a:cs typeface="Verdana" panose="020B0604030504040204" pitchFamily="34" charset="0"/>
                        </a:rPr>
                        <a:t>14 pt</a:t>
                      </a:r>
                      <a:endParaRPr lang="en-US" sz="120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lnL w="6350" cap="flat" cmpd="sng" algn="ctr">
                      <a:solidFill>
                        <a:schemeClr val="bg1">
                          <a:lumMod val="50000"/>
                        </a:schemeClr>
                      </a:solidFill>
                      <a:prstDash val="sysDot"/>
                      <a:round/>
                      <a:headEnd type="none" w="med" len="med"/>
                      <a:tailEnd type="none" w="med" len="med"/>
                    </a:lnL>
                    <a:lnR w="6350" cap="flat" cmpd="sng" algn="ctr">
                      <a:solidFill>
                        <a:schemeClr val="bg1">
                          <a:lumMod val="50000"/>
                        </a:schemeClr>
                      </a:solidFill>
                      <a:prstDash val="sysDot"/>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200" dirty="0" smtClean="0">
                          <a:solidFill>
                            <a:srgbClr val="0000FF"/>
                          </a:solidFill>
                          <a:effectLst/>
                          <a:latin typeface="Verdana" panose="020B0604030504040204" pitchFamily="34" charset="0"/>
                          <a:ea typeface="Verdana" panose="020B0604030504040204" pitchFamily="34" charset="0"/>
                          <a:cs typeface="Verdana" panose="020B0604030504040204" pitchFamily="34" charset="0"/>
                        </a:rPr>
                        <a:t>underline</a:t>
                      </a:r>
                      <a:endParaRPr lang="en-US" sz="120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lnL w="6350" cap="flat" cmpd="sng" algn="ctr">
                      <a:solidFill>
                        <a:schemeClr val="bg1">
                          <a:lumMod val="50000"/>
                        </a:schemeClr>
                      </a:solidFill>
                      <a:prstDash val="sysDot"/>
                      <a:round/>
                      <a:headEnd type="none" w="med" len="med"/>
                      <a:tailEnd type="none" w="med" len="med"/>
                    </a:lnL>
                    <a:lnR w="6350" cap="flat" cmpd="sng" algn="ctr">
                      <a:solidFill>
                        <a:schemeClr val="bg1">
                          <a:lumMod val="50000"/>
                        </a:schemeClr>
                      </a:solidFill>
                      <a:prstDash val="sysDot"/>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200" dirty="0">
                          <a:solidFill>
                            <a:srgbClr val="0000FF"/>
                          </a:solidFill>
                          <a:effectLst/>
                          <a:latin typeface="Verdana" panose="020B0604030504040204" pitchFamily="34" charset="0"/>
                          <a:ea typeface="Verdana" panose="020B0604030504040204" pitchFamily="34" charset="0"/>
                          <a:cs typeface="Verdana" panose="020B0604030504040204" pitchFamily="34" charset="0"/>
                        </a:rPr>
                        <a:t>#0019FF</a:t>
                      </a:r>
                      <a:endParaRPr lang="en-US" sz="120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lnL w="6350" cap="flat" cmpd="sng" algn="ctr">
                      <a:solidFill>
                        <a:schemeClr val="bg1">
                          <a:lumMod val="50000"/>
                        </a:schemeClr>
                      </a:solidFill>
                      <a:prstDash val="sysDot"/>
                      <a:round/>
                      <a:headEnd type="none" w="med" len="med"/>
                      <a:tailEnd type="none" w="med" len="med"/>
                    </a:lnL>
                    <a:lnR>
                      <a:noFill/>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r>
              <a:tr h="182880">
                <a:tc gridSpan="4">
                  <a:txBody>
                    <a:bodyPr/>
                    <a:lstStyle/>
                    <a:p>
                      <a:pPr algn="r"/>
                      <a:endParaRPr lang="en-US" sz="1200" b="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lnL>
                      <a:noFill/>
                    </a:lnL>
                    <a:lnR w="6350" cap="flat" cmpd="sng" algn="ctr">
                      <a:noFill/>
                      <a:prstDash val="sysDot"/>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lnTlToBr w="12700" cmpd="sng">
                      <a:noFill/>
                      <a:prstDash val="solid"/>
                    </a:lnTlToBr>
                    <a:lnBlToTr w="12700" cmpd="sng">
                      <a:noFill/>
                      <a:prstDash val="solid"/>
                    </a:lnBlToTr>
                  </a:tcPr>
                </a:tc>
                <a:tc hMerge="1">
                  <a:txBody>
                    <a:bodyPr/>
                    <a:lstStyle/>
                    <a:p>
                      <a:endParaRPr lang="en-US" dirty="0"/>
                    </a:p>
                  </a:txBody>
                  <a:tcPr marL="68580" marR="68580" marT="0" marB="0">
                    <a:lnL w="6350" cap="flat" cmpd="sng" algn="ctr">
                      <a:solidFill>
                        <a:schemeClr val="bg1">
                          <a:lumMod val="50000"/>
                        </a:schemeClr>
                      </a:solidFill>
                      <a:prstDash val="sysDot"/>
                      <a:round/>
                      <a:headEnd type="none" w="med" len="med"/>
                      <a:tailEnd type="none" w="med" len="med"/>
                    </a:lnL>
                    <a:lnR w="6350" cap="flat" cmpd="sng" algn="ctr">
                      <a:solidFill>
                        <a:schemeClr val="bg1">
                          <a:lumMod val="50000"/>
                        </a:schemeClr>
                      </a:solidFill>
                      <a:prstDash val="sysDot"/>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lnTlToBr w="12700" cmpd="sng">
                      <a:noFill/>
                      <a:prstDash val="solid"/>
                    </a:lnTlToBr>
                    <a:lnBlToTr w="12700" cmpd="sng">
                      <a:noFill/>
                      <a:prstDash val="solid"/>
                    </a:lnBlToTr>
                  </a:tcPr>
                </a:tc>
                <a:tc hMerge="1">
                  <a:txBody>
                    <a:bodyPr/>
                    <a:lstStyle/>
                    <a:p>
                      <a:endParaRPr lang="en-US" dirty="0"/>
                    </a:p>
                  </a:txBody>
                  <a:tcPr marL="68580" marR="68580" marT="0" marB="0">
                    <a:lnL w="6350" cap="flat" cmpd="sng" algn="ctr">
                      <a:solidFill>
                        <a:schemeClr val="bg1">
                          <a:lumMod val="50000"/>
                        </a:schemeClr>
                      </a:solidFill>
                      <a:prstDash val="sysDot"/>
                      <a:round/>
                      <a:headEnd type="none" w="med" len="med"/>
                      <a:tailEnd type="none" w="med" len="med"/>
                    </a:lnL>
                    <a:lnR w="6350" cap="flat" cmpd="sng" algn="ctr">
                      <a:solidFill>
                        <a:schemeClr val="bg1">
                          <a:lumMod val="50000"/>
                        </a:schemeClr>
                      </a:solidFill>
                      <a:prstDash val="sysDot"/>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lnTlToBr w="12700" cmpd="sng">
                      <a:noFill/>
                      <a:prstDash val="solid"/>
                    </a:lnTlToBr>
                    <a:lnBlToTr w="12700" cmpd="sng">
                      <a:noFill/>
                      <a:prstDash val="solid"/>
                    </a:lnBlToTr>
                  </a:tcPr>
                </a:tc>
                <a:tc hMerge="1">
                  <a:txBody>
                    <a:bodyPr/>
                    <a:lstStyle/>
                    <a:p>
                      <a:endParaRPr lang="en-US" dirty="0"/>
                    </a:p>
                  </a:txBody>
                  <a:tcPr marL="68580" marR="68580" marT="0" marB="0">
                    <a:lnL w="6350" cap="flat" cmpd="sng" algn="ctr">
                      <a:solidFill>
                        <a:schemeClr val="bg1">
                          <a:lumMod val="50000"/>
                        </a:schemeClr>
                      </a:solidFill>
                      <a:prstDash val="sysDot"/>
                      <a:round/>
                      <a:headEnd type="none" w="med" len="med"/>
                      <a:tailEnd type="none" w="med" len="med"/>
                    </a:lnL>
                    <a:lnR>
                      <a:noFill/>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lnTlToBr w="12700" cmpd="sng">
                      <a:noFill/>
                      <a:prstDash val="solid"/>
                    </a:lnTlToBr>
                    <a:lnBlToTr w="12700" cmpd="sng">
                      <a:noFill/>
                      <a:prstDash val="solid"/>
                    </a:lnBlToTr>
                  </a:tcPr>
                </a:tc>
              </a:tr>
              <a:tr h="182880">
                <a:tc gridSpan="4">
                  <a:txBody>
                    <a:bodyPr/>
                    <a:lstStyle/>
                    <a:p>
                      <a:pPr algn="l"/>
                      <a:r>
                        <a:rPr lang="en-US" sz="1200" b="1" dirty="0" smtClean="0">
                          <a:effectLst/>
                          <a:latin typeface="Verdana" panose="020B0604030504040204" pitchFamily="34" charset="0"/>
                          <a:ea typeface="Verdana" panose="020B0604030504040204" pitchFamily="34" charset="0"/>
                          <a:cs typeface="Verdana" panose="020B0604030504040204" pitchFamily="34" charset="0"/>
                        </a:rPr>
                        <a:t>Navigation</a:t>
                      </a:r>
                      <a:endParaRPr lang="en-US" sz="1200" b="1"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lnL>
                      <a:noFill/>
                    </a:lnL>
                    <a:lnR w="6350" cap="flat" cmpd="sng" algn="ctr">
                      <a:noFill/>
                      <a:prstDash val="sysDot"/>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182880">
                <a:tc>
                  <a:txBody>
                    <a:bodyPr/>
                    <a:lstStyle/>
                    <a:p>
                      <a:pPr algn="r"/>
                      <a:r>
                        <a:rPr lang="en-US" sz="1100" b="0" dirty="0" smtClean="0">
                          <a:effectLst/>
                          <a:latin typeface="Verdana" panose="020B0604030504040204" pitchFamily="34" charset="0"/>
                          <a:ea typeface="Verdana" panose="020B0604030504040204" pitchFamily="34" charset="0"/>
                          <a:cs typeface="Verdana" panose="020B0604030504040204" pitchFamily="34" charset="0"/>
                        </a:rPr>
                        <a:t>Base:</a:t>
                      </a:r>
                      <a:endParaRPr lang="en-US" sz="1100" b="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lnL>
                      <a:noFill/>
                    </a:lnL>
                    <a:lnR w="6350" cap="flat" cmpd="sng" algn="ctr">
                      <a:solidFill>
                        <a:schemeClr val="bg1">
                          <a:lumMod val="50000"/>
                        </a:schemeClr>
                      </a:solidFill>
                      <a:prstDash val="sysDot"/>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200" dirty="0" smtClean="0">
                          <a:solidFill>
                            <a:srgbClr val="0000FF"/>
                          </a:solidFill>
                          <a:effectLst/>
                          <a:latin typeface="Verdana" panose="020B0604030504040204" pitchFamily="34" charset="0"/>
                          <a:ea typeface="Verdana" panose="020B0604030504040204" pitchFamily="34" charset="0"/>
                          <a:cs typeface="Verdana" panose="020B0604030504040204" pitchFamily="34" charset="0"/>
                        </a:rPr>
                        <a:t>18 pt</a:t>
                      </a:r>
                      <a:endParaRPr lang="en-US" sz="120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lnL w="6350" cap="flat" cmpd="sng" algn="ctr">
                      <a:solidFill>
                        <a:schemeClr val="bg1">
                          <a:lumMod val="50000"/>
                        </a:schemeClr>
                      </a:solidFill>
                      <a:prstDash val="sysDot"/>
                      <a:round/>
                      <a:headEnd type="none" w="med" len="med"/>
                      <a:tailEnd type="none" w="med" len="med"/>
                    </a:lnL>
                    <a:lnR w="6350" cap="flat" cmpd="sng" algn="ctr">
                      <a:solidFill>
                        <a:schemeClr val="bg1">
                          <a:lumMod val="50000"/>
                        </a:schemeClr>
                      </a:solidFill>
                      <a:prstDash val="sysDot"/>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200" dirty="0">
                          <a:solidFill>
                            <a:srgbClr val="0000FF"/>
                          </a:solidFill>
                          <a:effectLst/>
                          <a:latin typeface="Verdana" panose="020B0604030504040204" pitchFamily="34" charset="0"/>
                          <a:ea typeface="Verdana" panose="020B0604030504040204" pitchFamily="34" charset="0"/>
                          <a:cs typeface="Verdana" panose="020B0604030504040204" pitchFamily="34" charset="0"/>
                        </a:rPr>
                        <a:t>normal</a:t>
                      </a:r>
                      <a:endParaRPr lang="en-US" sz="120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lnL w="6350" cap="flat" cmpd="sng" algn="ctr">
                      <a:solidFill>
                        <a:schemeClr val="bg1">
                          <a:lumMod val="50000"/>
                        </a:schemeClr>
                      </a:solidFill>
                      <a:prstDash val="sysDot"/>
                      <a:round/>
                      <a:headEnd type="none" w="med" len="med"/>
                      <a:tailEnd type="none" w="med" len="med"/>
                    </a:lnL>
                    <a:lnR w="6350" cap="flat" cmpd="sng" algn="ctr">
                      <a:solidFill>
                        <a:schemeClr val="bg1">
                          <a:lumMod val="50000"/>
                        </a:schemeClr>
                      </a:solidFill>
                      <a:prstDash val="sysDot"/>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200" dirty="0">
                          <a:solidFill>
                            <a:srgbClr val="0000FF"/>
                          </a:solidFill>
                          <a:effectLst/>
                          <a:latin typeface="Verdana" panose="020B0604030504040204" pitchFamily="34" charset="0"/>
                          <a:ea typeface="Verdana" panose="020B0604030504040204" pitchFamily="34" charset="0"/>
                          <a:cs typeface="Verdana" panose="020B0604030504040204" pitchFamily="34" charset="0"/>
                        </a:rPr>
                        <a:t>#0019FF</a:t>
                      </a:r>
                      <a:endParaRPr lang="en-US" sz="120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lnL w="6350" cap="flat" cmpd="sng" algn="ctr">
                      <a:solidFill>
                        <a:schemeClr val="bg1">
                          <a:lumMod val="50000"/>
                        </a:schemeClr>
                      </a:solidFill>
                      <a:prstDash val="sysDot"/>
                      <a:round/>
                      <a:headEnd type="none" w="med" len="med"/>
                      <a:tailEnd type="none" w="med" len="med"/>
                    </a:lnL>
                    <a:lnR>
                      <a:noFill/>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r>
              <a:tr h="182880">
                <a:tc>
                  <a:txBody>
                    <a:bodyPr/>
                    <a:lstStyle/>
                    <a:p>
                      <a:pPr algn="r"/>
                      <a:r>
                        <a:rPr lang="en-US" sz="1100" b="0" dirty="0" smtClean="0">
                          <a:effectLst/>
                          <a:latin typeface="Verdana" panose="020B0604030504040204" pitchFamily="34" charset="0"/>
                          <a:ea typeface="Verdana" panose="020B0604030504040204" pitchFamily="34" charset="0"/>
                          <a:cs typeface="Verdana" panose="020B0604030504040204" pitchFamily="34" charset="0"/>
                        </a:rPr>
                        <a:t>Active:</a:t>
                      </a:r>
                      <a:endParaRPr lang="en-US" sz="1100" b="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lnL>
                      <a:noFill/>
                    </a:lnL>
                    <a:lnR w="6350" cap="flat" cmpd="sng" algn="ctr">
                      <a:solidFill>
                        <a:schemeClr val="bg1">
                          <a:lumMod val="50000"/>
                        </a:schemeClr>
                      </a:solidFill>
                      <a:prstDash val="sysDot"/>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200" b="0" dirty="0" smtClean="0">
                          <a:solidFill>
                            <a:srgbClr val="009900"/>
                          </a:solidFill>
                          <a:effectLst/>
                          <a:latin typeface="Verdana" panose="020B0604030504040204" pitchFamily="34" charset="0"/>
                          <a:ea typeface="Verdana" panose="020B0604030504040204" pitchFamily="34" charset="0"/>
                          <a:cs typeface="Verdana" panose="020B0604030504040204" pitchFamily="34" charset="0"/>
                        </a:rPr>
                        <a:t>18 pt</a:t>
                      </a:r>
                      <a:endParaRPr lang="en-US" sz="1200" b="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lnL w="6350" cap="flat" cmpd="sng" algn="ctr">
                      <a:solidFill>
                        <a:schemeClr val="bg1">
                          <a:lumMod val="50000"/>
                        </a:schemeClr>
                      </a:solidFill>
                      <a:prstDash val="sysDot"/>
                      <a:round/>
                      <a:headEnd type="none" w="med" len="med"/>
                      <a:tailEnd type="none" w="med" len="med"/>
                    </a:lnL>
                    <a:lnR w="6350" cap="flat" cmpd="sng" algn="ctr">
                      <a:solidFill>
                        <a:schemeClr val="bg1">
                          <a:lumMod val="50000"/>
                        </a:schemeClr>
                      </a:solidFill>
                      <a:prstDash val="sysDot"/>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200" b="0" dirty="0" smtClean="0">
                          <a:solidFill>
                            <a:srgbClr val="009900"/>
                          </a:solidFill>
                          <a:effectLst/>
                          <a:latin typeface="Verdana" panose="020B0604030504040204" pitchFamily="34" charset="0"/>
                          <a:ea typeface="Verdana" panose="020B0604030504040204" pitchFamily="34" charset="0"/>
                          <a:cs typeface="Verdana" panose="020B0604030504040204" pitchFamily="34" charset="0"/>
                        </a:rPr>
                        <a:t>normal</a:t>
                      </a:r>
                      <a:endParaRPr lang="en-US" sz="1200" b="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lnL w="6350" cap="flat" cmpd="sng" algn="ctr">
                      <a:solidFill>
                        <a:schemeClr val="bg1">
                          <a:lumMod val="50000"/>
                        </a:schemeClr>
                      </a:solidFill>
                      <a:prstDash val="sysDot"/>
                      <a:round/>
                      <a:headEnd type="none" w="med" len="med"/>
                      <a:tailEnd type="none" w="med" len="med"/>
                    </a:lnL>
                    <a:lnR w="6350" cap="flat" cmpd="sng" algn="ctr">
                      <a:solidFill>
                        <a:schemeClr val="bg1">
                          <a:lumMod val="50000"/>
                        </a:schemeClr>
                      </a:solidFill>
                      <a:prstDash val="sysDot"/>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200" b="0" dirty="0">
                          <a:solidFill>
                            <a:srgbClr val="009900"/>
                          </a:solidFill>
                          <a:effectLst/>
                          <a:latin typeface="Verdana" panose="020B0604030504040204" pitchFamily="34" charset="0"/>
                          <a:ea typeface="Verdana" panose="020B0604030504040204" pitchFamily="34" charset="0"/>
                          <a:cs typeface="Verdana" panose="020B0604030504040204" pitchFamily="34" charset="0"/>
                        </a:rPr>
                        <a:t>#00FF00</a:t>
                      </a:r>
                      <a:endParaRPr lang="en-US" sz="1200" b="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lnL w="6350" cap="flat" cmpd="sng" algn="ctr">
                      <a:solidFill>
                        <a:schemeClr val="bg1">
                          <a:lumMod val="50000"/>
                        </a:schemeClr>
                      </a:solidFill>
                      <a:prstDash val="sysDot"/>
                      <a:round/>
                      <a:headEnd type="none" w="med" len="med"/>
                      <a:tailEnd type="none" w="med" len="med"/>
                    </a:lnL>
                    <a:lnR>
                      <a:noFill/>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r>
              <a:tr h="182880">
                <a:tc gridSpan="4">
                  <a:txBody>
                    <a:bodyPr/>
                    <a:lstStyle/>
                    <a:p>
                      <a:pPr algn="r"/>
                      <a:endParaRPr lang="en-US" sz="1200" b="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lnL>
                      <a:noFill/>
                    </a:lnL>
                    <a:lnR w="6350" cap="flat" cmpd="sng" algn="ctr">
                      <a:noFill/>
                      <a:prstDash val="sysDot"/>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lnTlToBr w="12700" cmpd="sng">
                      <a:noFill/>
                      <a:prstDash val="solid"/>
                    </a:lnTlToBr>
                    <a:lnBlToTr w="12700" cmpd="sng">
                      <a:noFill/>
                      <a:prstDash val="solid"/>
                    </a:lnBlToTr>
                  </a:tcPr>
                </a:tc>
                <a:tc hMerge="1">
                  <a:txBody>
                    <a:bodyPr/>
                    <a:lstStyle/>
                    <a:p>
                      <a:endParaRPr lang="en-US" dirty="0"/>
                    </a:p>
                  </a:txBody>
                  <a:tcPr marL="68580" marR="68580" marT="0" marB="0">
                    <a:lnL w="6350" cap="flat" cmpd="sng" algn="ctr">
                      <a:solidFill>
                        <a:schemeClr val="bg1">
                          <a:lumMod val="50000"/>
                        </a:schemeClr>
                      </a:solidFill>
                      <a:prstDash val="sysDot"/>
                      <a:round/>
                      <a:headEnd type="none" w="med" len="med"/>
                      <a:tailEnd type="none" w="med" len="med"/>
                    </a:lnL>
                    <a:lnR w="6350" cap="flat" cmpd="sng" algn="ctr">
                      <a:solidFill>
                        <a:schemeClr val="bg1">
                          <a:lumMod val="50000"/>
                        </a:schemeClr>
                      </a:solidFill>
                      <a:prstDash val="sysDot"/>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lnTlToBr w="12700" cmpd="sng">
                      <a:noFill/>
                      <a:prstDash val="solid"/>
                    </a:lnTlToBr>
                    <a:lnBlToTr w="12700" cmpd="sng">
                      <a:noFill/>
                      <a:prstDash val="solid"/>
                    </a:lnBlToTr>
                  </a:tcPr>
                </a:tc>
                <a:tc hMerge="1">
                  <a:txBody>
                    <a:bodyPr/>
                    <a:lstStyle/>
                    <a:p>
                      <a:endParaRPr lang="en-US" dirty="0"/>
                    </a:p>
                  </a:txBody>
                  <a:tcPr marL="68580" marR="68580" marT="0" marB="0">
                    <a:lnL w="6350" cap="flat" cmpd="sng" algn="ctr">
                      <a:solidFill>
                        <a:schemeClr val="bg1">
                          <a:lumMod val="50000"/>
                        </a:schemeClr>
                      </a:solidFill>
                      <a:prstDash val="sysDot"/>
                      <a:round/>
                      <a:headEnd type="none" w="med" len="med"/>
                      <a:tailEnd type="none" w="med" len="med"/>
                    </a:lnL>
                    <a:lnR w="6350" cap="flat" cmpd="sng" algn="ctr">
                      <a:solidFill>
                        <a:schemeClr val="bg1">
                          <a:lumMod val="50000"/>
                        </a:schemeClr>
                      </a:solidFill>
                      <a:prstDash val="sysDot"/>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lnTlToBr w="12700" cmpd="sng">
                      <a:noFill/>
                      <a:prstDash val="solid"/>
                    </a:lnTlToBr>
                    <a:lnBlToTr w="12700" cmpd="sng">
                      <a:noFill/>
                      <a:prstDash val="solid"/>
                    </a:lnBlToTr>
                  </a:tcPr>
                </a:tc>
                <a:tc hMerge="1">
                  <a:txBody>
                    <a:bodyPr/>
                    <a:lstStyle/>
                    <a:p>
                      <a:endParaRPr lang="en-US" dirty="0"/>
                    </a:p>
                  </a:txBody>
                  <a:tcPr marL="68580" marR="68580" marT="0" marB="0">
                    <a:lnL w="6350" cap="flat" cmpd="sng" algn="ctr">
                      <a:solidFill>
                        <a:schemeClr val="bg1">
                          <a:lumMod val="50000"/>
                        </a:schemeClr>
                      </a:solidFill>
                      <a:prstDash val="sysDot"/>
                      <a:round/>
                      <a:headEnd type="none" w="med" len="med"/>
                      <a:tailEnd type="none" w="med" len="med"/>
                    </a:lnL>
                    <a:lnR>
                      <a:noFill/>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lnTlToBr w="12700" cmpd="sng">
                      <a:noFill/>
                      <a:prstDash val="solid"/>
                    </a:lnTlToBr>
                    <a:lnBlToTr w="12700" cmpd="sng">
                      <a:noFill/>
                      <a:prstDash val="solid"/>
                    </a:lnBlToTr>
                  </a:tcPr>
                </a:tc>
              </a:tr>
              <a:tr h="182880">
                <a:tc gridSpan="4">
                  <a:txBody>
                    <a:bodyPr/>
                    <a:lstStyle/>
                    <a:p>
                      <a:pPr algn="l"/>
                      <a:r>
                        <a:rPr lang="en-US" sz="1200" b="1" dirty="0" smtClean="0">
                          <a:effectLst/>
                          <a:latin typeface="Verdana" panose="020B0604030504040204" pitchFamily="34" charset="0"/>
                          <a:ea typeface="Verdana" panose="020B0604030504040204" pitchFamily="34" charset="0"/>
                          <a:cs typeface="Verdana" panose="020B0604030504040204" pitchFamily="34" charset="0"/>
                        </a:rPr>
                        <a:t>Sub-Navigation</a:t>
                      </a:r>
                      <a:endParaRPr lang="en-US" sz="1200" b="1"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lnL>
                      <a:noFill/>
                    </a:lnL>
                    <a:lnR w="6350" cap="flat" cmpd="sng" algn="ctr">
                      <a:noFill/>
                      <a:prstDash val="sysDot"/>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182880">
                <a:tc>
                  <a:txBody>
                    <a:bodyPr/>
                    <a:lstStyle/>
                    <a:p>
                      <a:pPr algn="r"/>
                      <a:r>
                        <a:rPr lang="en-US" sz="1100" b="0" dirty="0" smtClean="0">
                          <a:effectLst/>
                          <a:latin typeface="Verdana" panose="020B0604030504040204" pitchFamily="34" charset="0"/>
                          <a:ea typeface="Verdana" panose="020B0604030504040204" pitchFamily="34" charset="0"/>
                          <a:cs typeface="Verdana" panose="020B0604030504040204" pitchFamily="34" charset="0"/>
                        </a:rPr>
                        <a:t>Titles:</a:t>
                      </a:r>
                      <a:endParaRPr lang="en-US" sz="1100" b="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lnL>
                      <a:noFill/>
                    </a:lnL>
                    <a:lnR w="6350" cap="flat" cmpd="sng" algn="ctr">
                      <a:solidFill>
                        <a:schemeClr val="bg1">
                          <a:lumMod val="50000"/>
                        </a:schemeClr>
                      </a:solidFill>
                      <a:prstDash val="sysDot"/>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200" b="1" dirty="0" smtClean="0">
                          <a:effectLst/>
                          <a:latin typeface="Verdana" panose="020B0604030504040204" pitchFamily="34" charset="0"/>
                          <a:ea typeface="Verdana" panose="020B0604030504040204" pitchFamily="34" charset="0"/>
                          <a:cs typeface="Verdana" panose="020B0604030504040204" pitchFamily="34" charset="0"/>
                        </a:rPr>
                        <a:t>18 pt</a:t>
                      </a:r>
                      <a:endParaRPr lang="en-US" sz="1200" b="1"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lnL w="6350" cap="flat" cmpd="sng" algn="ctr">
                      <a:solidFill>
                        <a:schemeClr val="bg1">
                          <a:lumMod val="50000"/>
                        </a:schemeClr>
                      </a:solidFill>
                      <a:prstDash val="sysDot"/>
                      <a:round/>
                      <a:headEnd type="none" w="med" len="med"/>
                      <a:tailEnd type="none" w="med" len="med"/>
                    </a:lnL>
                    <a:lnR w="6350" cap="flat" cmpd="sng" algn="ctr">
                      <a:solidFill>
                        <a:schemeClr val="bg1">
                          <a:lumMod val="50000"/>
                        </a:schemeClr>
                      </a:solidFill>
                      <a:prstDash val="sysDot"/>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200" b="1" dirty="0" smtClean="0">
                          <a:effectLst/>
                          <a:latin typeface="Verdana" panose="020B0604030504040204" pitchFamily="34" charset="0"/>
                          <a:ea typeface="Verdana" panose="020B0604030504040204" pitchFamily="34" charset="0"/>
                          <a:cs typeface="Verdana" panose="020B0604030504040204" pitchFamily="34" charset="0"/>
                        </a:rPr>
                        <a:t>bold</a:t>
                      </a:r>
                      <a:endParaRPr lang="en-US" sz="1200" b="1"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lnL w="6350" cap="flat" cmpd="sng" algn="ctr">
                      <a:solidFill>
                        <a:schemeClr val="bg1">
                          <a:lumMod val="50000"/>
                        </a:schemeClr>
                      </a:solidFill>
                      <a:prstDash val="sysDot"/>
                      <a:round/>
                      <a:headEnd type="none" w="med" len="med"/>
                      <a:tailEnd type="none" w="med" len="med"/>
                    </a:lnL>
                    <a:lnR w="6350" cap="flat" cmpd="sng" algn="ctr">
                      <a:solidFill>
                        <a:schemeClr val="bg1">
                          <a:lumMod val="50000"/>
                        </a:schemeClr>
                      </a:solidFill>
                      <a:prstDash val="sysDot"/>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200" b="1" dirty="0">
                          <a:effectLst/>
                          <a:latin typeface="Verdana" panose="020B0604030504040204" pitchFamily="34" charset="0"/>
                          <a:ea typeface="Verdana" panose="020B0604030504040204" pitchFamily="34" charset="0"/>
                          <a:cs typeface="Verdana" panose="020B0604030504040204" pitchFamily="34" charset="0"/>
                        </a:rPr>
                        <a:t>#000000</a:t>
                      </a:r>
                    </a:p>
                  </a:txBody>
                  <a:tcPr marL="68580" marR="68580" marT="0" marB="0">
                    <a:lnL w="6350" cap="flat" cmpd="sng" algn="ctr">
                      <a:solidFill>
                        <a:schemeClr val="bg1">
                          <a:lumMod val="50000"/>
                        </a:schemeClr>
                      </a:solidFill>
                      <a:prstDash val="sysDot"/>
                      <a:round/>
                      <a:headEnd type="none" w="med" len="med"/>
                      <a:tailEnd type="none" w="med" len="med"/>
                    </a:lnL>
                    <a:lnR>
                      <a:noFill/>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r>
              <a:tr h="182880">
                <a:tc>
                  <a:txBody>
                    <a:bodyPr/>
                    <a:lstStyle/>
                    <a:p>
                      <a:pPr algn="r"/>
                      <a:r>
                        <a:rPr lang="en-US" sz="1100" b="0" dirty="0" smtClean="0">
                          <a:effectLst/>
                          <a:latin typeface="Verdana" panose="020B0604030504040204" pitchFamily="34" charset="0"/>
                          <a:ea typeface="Verdana" panose="020B0604030504040204" pitchFamily="34" charset="0"/>
                          <a:cs typeface="Verdana" panose="020B0604030504040204" pitchFamily="34" charset="0"/>
                        </a:rPr>
                        <a:t>Title Links:</a:t>
                      </a:r>
                      <a:endParaRPr lang="en-US" sz="1100" b="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lnL>
                      <a:noFill/>
                    </a:lnL>
                    <a:lnR w="6350" cap="flat" cmpd="sng" algn="ctr">
                      <a:solidFill>
                        <a:schemeClr val="bg1">
                          <a:lumMod val="50000"/>
                        </a:schemeClr>
                      </a:solidFill>
                      <a:prstDash val="sysDot"/>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200" b="1" dirty="0" smtClean="0">
                          <a:solidFill>
                            <a:srgbClr val="0000FF"/>
                          </a:solidFill>
                          <a:effectLst/>
                          <a:latin typeface="Verdana" panose="020B0604030504040204" pitchFamily="34" charset="0"/>
                          <a:ea typeface="Verdana" panose="020B0604030504040204" pitchFamily="34" charset="0"/>
                          <a:cs typeface="Verdana" panose="020B0604030504040204" pitchFamily="34" charset="0"/>
                        </a:rPr>
                        <a:t>18 pt</a:t>
                      </a:r>
                      <a:endParaRPr lang="en-US" sz="1200" b="1"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lnL w="6350" cap="flat" cmpd="sng" algn="ctr">
                      <a:solidFill>
                        <a:schemeClr val="bg1">
                          <a:lumMod val="50000"/>
                        </a:schemeClr>
                      </a:solidFill>
                      <a:prstDash val="sysDot"/>
                      <a:round/>
                      <a:headEnd type="none" w="med" len="med"/>
                      <a:tailEnd type="none" w="med" len="med"/>
                    </a:lnL>
                    <a:lnR w="6350" cap="flat" cmpd="sng" algn="ctr">
                      <a:solidFill>
                        <a:schemeClr val="bg1">
                          <a:lumMod val="50000"/>
                        </a:schemeClr>
                      </a:solidFill>
                      <a:prstDash val="sysDot"/>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200" b="1" dirty="0" smtClean="0">
                          <a:solidFill>
                            <a:srgbClr val="0000FF"/>
                          </a:solidFill>
                          <a:effectLst/>
                          <a:latin typeface="Verdana" panose="020B0604030504040204" pitchFamily="34" charset="0"/>
                          <a:ea typeface="Verdana" panose="020B0604030504040204" pitchFamily="34" charset="0"/>
                          <a:cs typeface="Verdana" panose="020B0604030504040204" pitchFamily="34" charset="0"/>
                        </a:rPr>
                        <a:t>Bold</a:t>
                      </a:r>
                      <a:endParaRPr lang="en-US" sz="1200" b="1"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lnL w="6350" cap="flat" cmpd="sng" algn="ctr">
                      <a:solidFill>
                        <a:schemeClr val="bg1">
                          <a:lumMod val="50000"/>
                        </a:schemeClr>
                      </a:solidFill>
                      <a:prstDash val="sysDot"/>
                      <a:round/>
                      <a:headEnd type="none" w="med" len="med"/>
                      <a:tailEnd type="none" w="med" len="med"/>
                    </a:lnL>
                    <a:lnR w="6350" cap="flat" cmpd="sng" algn="ctr">
                      <a:solidFill>
                        <a:schemeClr val="bg1">
                          <a:lumMod val="50000"/>
                        </a:schemeClr>
                      </a:solidFill>
                      <a:prstDash val="sysDot"/>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200" b="1" dirty="0">
                          <a:solidFill>
                            <a:srgbClr val="0000FF"/>
                          </a:solidFill>
                          <a:effectLst/>
                          <a:latin typeface="Verdana" panose="020B0604030504040204" pitchFamily="34" charset="0"/>
                          <a:ea typeface="Verdana" panose="020B0604030504040204" pitchFamily="34" charset="0"/>
                          <a:cs typeface="Verdana" panose="020B0604030504040204" pitchFamily="34" charset="0"/>
                        </a:rPr>
                        <a:t>#0019FF</a:t>
                      </a:r>
                      <a:endParaRPr lang="en-US" sz="1200" b="1"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lnL w="6350" cap="flat" cmpd="sng" algn="ctr">
                      <a:solidFill>
                        <a:schemeClr val="bg1">
                          <a:lumMod val="50000"/>
                        </a:schemeClr>
                      </a:solidFill>
                      <a:prstDash val="sysDot"/>
                      <a:round/>
                      <a:headEnd type="none" w="med" len="med"/>
                      <a:tailEnd type="none" w="med" len="med"/>
                    </a:lnL>
                    <a:lnR>
                      <a:noFill/>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r>
              <a:tr h="182880">
                <a:tc>
                  <a:txBody>
                    <a:bodyPr/>
                    <a:lstStyle/>
                    <a:p>
                      <a:pPr algn="r"/>
                      <a:r>
                        <a:rPr lang="en-US" sz="1100" b="0" dirty="0" smtClean="0">
                          <a:effectLst/>
                          <a:latin typeface="Verdana" panose="020B0604030504040204" pitchFamily="34" charset="0"/>
                          <a:ea typeface="Verdana" panose="020B0604030504040204" pitchFamily="34" charset="0"/>
                          <a:cs typeface="Verdana" panose="020B0604030504040204" pitchFamily="34" charset="0"/>
                        </a:rPr>
                        <a:t>Sub-Title Links:</a:t>
                      </a:r>
                      <a:endParaRPr lang="en-US" sz="1100" b="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lnL>
                      <a:noFill/>
                    </a:lnL>
                    <a:lnR w="6350" cap="flat" cmpd="sng" algn="ctr">
                      <a:solidFill>
                        <a:schemeClr val="bg1">
                          <a:lumMod val="50000"/>
                        </a:schemeClr>
                      </a:solidFill>
                      <a:prstDash val="sysDot"/>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200" dirty="0" smtClean="0">
                          <a:solidFill>
                            <a:srgbClr val="0000FF"/>
                          </a:solidFill>
                          <a:effectLst/>
                          <a:latin typeface="Verdana" panose="020B0604030504040204" pitchFamily="34" charset="0"/>
                          <a:ea typeface="Verdana" panose="020B0604030504040204" pitchFamily="34" charset="0"/>
                          <a:cs typeface="Verdana" panose="020B0604030504040204" pitchFamily="34" charset="0"/>
                        </a:rPr>
                        <a:t>14 pt</a:t>
                      </a:r>
                      <a:endParaRPr lang="en-US" sz="120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lnL w="6350" cap="flat" cmpd="sng" algn="ctr">
                      <a:solidFill>
                        <a:schemeClr val="bg1">
                          <a:lumMod val="50000"/>
                        </a:schemeClr>
                      </a:solidFill>
                      <a:prstDash val="sysDot"/>
                      <a:round/>
                      <a:headEnd type="none" w="med" len="med"/>
                      <a:tailEnd type="none" w="med" len="med"/>
                    </a:lnL>
                    <a:lnR w="6350" cap="flat" cmpd="sng" algn="ctr">
                      <a:solidFill>
                        <a:schemeClr val="bg1">
                          <a:lumMod val="50000"/>
                        </a:schemeClr>
                      </a:solidFill>
                      <a:prstDash val="sysDot"/>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200" dirty="0" smtClean="0">
                          <a:solidFill>
                            <a:srgbClr val="0000FF"/>
                          </a:solidFill>
                          <a:effectLst/>
                          <a:latin typeface="Verdana" panose="020B0604030504040204" pitchFamily="34" charset="0"/>
                          <a:ea typeface="Verdana" panose="020B0604030504040204" pitchFamily="34" charset="0"/>
                          <a:cs typeface="Verdana" panose="020B0604030504040204" pitchFamily="34" charset="0"/>
                        </a:rPr>
                        <a:t>normal</a:t>
                      </a:r>
                      <a:endParaRPr lang="en-US" sz="120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lnL w="6350" cap="flat" cmpd="sng" algn="ctr">
                      <a:solidFill>
                        <a:schemeClr val="bg1">
                          <a:lumMod val="50000"/>
                        </a:schemeClr>
                      </a:solidFill>
                      <a:prstDash val="sysDot"/>
                      <a:round/>
                      <a:headEnd type="none" w="med" len="med"/>
                      <a:tailEnd type="none" w="med" len="med"/>
                    </a:lnL>
                    <a:lnR w="6350" cap="flat" cmpd="sng" algn="ctr">
                      <a:solidFill>
                        <a:schemeClr val="bg1">
                          <a:lumMod val="50000"/>
                        </a:schemeClr>
                      </a:solidFill>
                      <a:prstDash val="sysDot"/>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200" dirty="0">
                          <a:solidFill>
                            <a:srgbClr val="0000FF"/>
                          </a:solidFill>
                          <a:effectLst/>
                          <a:latin typeface="Verdana" panose="020B0604030504040204" pitchFamily="34" charset="0"/>
                          <a:ea typeface="Verdana" panose="020B0604030504040204" pitchFamily="34" charset="0"/>
                          <a:cs typeface="Verdana" panose="020B0604030504040204" pitchFamily="34" charset="0"/>
                        </a:rPr>
                        <a:t>#0019FF</a:t>
                      </a:r>
                      <a:endParaRPr lang="en-US" sz="120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lnL w="6350" cap="flat" cmpd="sng" algn="ctr">
                      <a:solidFill>
                        <a:schemeClr val="bg1">
                          <a:lumMod val="50000"/>
                        </a:schemeClr>
                      </a:solidFill>
                      <a:prstDash val="sysDot"/>
                      <a:round/>
                      <a:headEnd type="none" w="med" len="med"/>
                      <a:tailEnd type="none" w="med" len="med"/>
                    </a:lnL>
                    <a:lnR>
                      <a:noFill/>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r>
              <a:tr h="182880">
                <a:tc>
                  <a:txBody>
                    <a:bodyPr/>
                    <a:lstStyle/>
                    <a:p>
                      <a:pPr algn="r"/>
                      <a:r>
                        <a:rPr lang="en-US" sz="1100" b="0" dirty="0" smtClean="0">
                          <a:effectLst/>
                          <a:latin typeface="Verdana" panose="020B0604030504040204" pitchFamily="34" charset="0"/>
                          <a:ea typeface="Verdana" panose="020B0604030504040204" pitchFamily="34" charset="0"/>
                          <a:cs typeface="Verdana" panose="020B0604030504040204" pitchFamily="34" charset="0"/>
                        </a:rPr>
                        <a:t>Sub-Title Active:</a:t>
                      </a:r>
                      <a:endParaRPr lang="en-US" sz="1100" b="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lnL>
                      <a:noFill/>
                    </a:lnL>
                    <a:lnR w="6350" cap="flat" cmpd="sng" algn="ctr">
                      <a:solidFill>
                        <a:schemeClr val="bg1">
                          <a:lumMod val="50000"/>
                        </a:schemeClr>
                      </a:solidFill>
                      <a:prstDash val="sysDot"/>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200" b="0" dirty="0" smtClean="0">
                          <a:solidFill>
                            <a:srgbClr val="009900"/>
                          </a:solidFill>
                          <a:effectLst/>
                          <a:latin typeface="Verdana" panose="020B0604030504040204" pitchFamily="34" charset="0"/>
                          <a:ea typeface="Verdana" panose="020B0604030504040204" pitchFamily="34" charset="0"/>
                          <a:cs typeface="Verdana" panose="020B0604030504040204" pitchFamily="34" charset="0"/>
                        </a:rPr>
                        <a:t>14 pt</a:t>
                      </a:r>
                      <a:endParaRPr lang="en-US" sz="1200" b="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lnL w="6350" cap="flat" cmpd="sng" algn="ctr">
                      <a:solidFill>
                        <a:schemeClr val="bg1">
                          <a:lumMod val="50000"/>
                        </a:schemeClr>
                      </a:solidFill>
                      <a:prstDash val="sysDot"/>
                      <a:round/>
                      <a:headEnd type="none" w="med" len="med"/>
                      <a:tailEnd type="none" w="med" len="med"/>
                    </a:lnL>
                    <a:lnR w="6350" cap="flat" cmpd="sng" algn="ctr">
                      <a:solidFill>
                        <a:schemeClr val="bg1">
                          <a:lumMod val="50000"/>
                        </a:schemeClr>
                      </a:solidFill>
                      <a:prstDash val="sysDot"/>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200" b="0" dirty="0" smtClean="0">
                          <a:solidFill>
                            <a:srgbClr val="009900"/>
                          </a:solidFill>
                          <a:effectLst/>
                          <a:latin typeface="Verdana" panose="020B0604030504040204" pitchFamily="34" charset="0"/>
                          <a:ea typeface="Verdana" panose="020B0604030504040204" pitchFamily="34" charset="0"/>
                          <a:cs typeface="Verdana" panose="020B0604030504040204" pitchFamily="34" charset="0"/>
                        </a:rPr>
                        <a:t>normal</a:t>
                      </a:r>
                    </a:p>
                    <a:p>
                      <a:pPr algn="ctr"/>
                      <a:r>
                        <a:rPr lang="en-US" sz="1200" b="0" dirty="0" smtClean="0">
                          <a:solidFill>
                            <a:srgbClr val="009900"/>
                          </a:solidFill>
                          <a:effectLst/>
                          <a:latin typeface="Verdana" panose="020B0604030504040204" pitchFamily="34" charset="0"/>
                          <a:ea typeface="Verdana" panose="020B0604030504040204" pitchFamily="34" charset="0"/>
                          <a:cs typeface="Verdana" panose="020B0604030504040204" pitchFamily="34" charset="0"/>
                        </a:rPr>
                        <a:t>no dash</a:t>
                      </a:r>
                      <a:endParaRPr lang="en-US" sz="1200" b="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lnL w="6350" cap="flat" cmpd="sng" algn="ctr">
                      <a:solidFill>
                        <a:schemeClr val="bg1">
                          <a:lumMod val="50000"/>
                        </a:schemeClr>
                      </a:solidFill>
                      <a:prstDash val="sysDot"/>
                      <a:round/>
                      <a:headEnd type="none" w="med" len="med"/>
                      <a:tailEnd type="none" w="med" len="med"/>
                    </a:lnL>
                    <a:lnR w="6350" cap="flat" cmpd="sng" algn="ctr">
                      <a:solidFill>
                        <a:schemeClr val="bg1">
                          <a:lumMod val="50000"/>
                        </a:schemeClr>
                      </a:solidFill>
                      <a:prstDash val="sysDot"/>
                      <a:round/>
                      <a:headEnd type="none" w="med" len="med"/>
                      <a:tailEnd type="none" w="med" len="med"/>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200" b="0" dirty="0">
                          <a:solidFill>
                            <a:srgbClr val="009900"/>
                          </a:solidFill>
                          <a:effectLst/>
                          <a:latin typeface="Verdana" panose="020B0604030504040204" pitchFamily="34" charset="0"/>
                          <a:ea typeface="Verdana" panose="020B0604030504040204" pitchFamily="34" charset="0"/>
                          <a:cs typeface="Verdana" panose="020B0604030504040204" pitchFamily="34" charset="0"/>
                        </a:rPr>
                        <a:t>#00FF00</a:t>
                      </a:r>
                      <a:endParaRPr lang="en-US" sz="1200" b="0" dirty="0">
                        <a:effectLst/>
                        <a:latin typeface="Verdana" panose="020B0604030504040204" pitchFamily="34" charset="0"/>
                        <a:ea typeface="Verdana" panose="020B0604030504040204" pitchFamily="34" charset="0"/>
                        <a:cs typeface="Verdana" panose="020B0604030504040204" pitchFamily="34" charset="0"/>
                      </a:endParaRPr>
                    </a:p>
                  </a:txBody>
                  <a:tcPr marL="68580" marR="68580" marT="0" marB="0">
                    <a:lnL w="6350" cap="flat" cmpd="sng" algn="ctr">
                      <a:solidFill>
                        <a:schemeClr val="bg1">
                          <a:lumMod val="50000"/>
                        </a:schemeClr>
                      </a:solidFill>
                      <a:prstDash val="sysDot"/>
                      <a:round/>
                      <a:headEnd type="none" w="med" len="med"/>
                      <a:tailEnd type="none" w="med" len="med"/>
                    </a:lnL>
                    <a:lnR>
                      <a:noFill/>
                    </a:lnR>
                    <a:lnT w="6350" cap="flat" cmpd="sng" algn="ctr">
                      <a:solidFill>
                        <a:schemeClr val="bg1">
                          <a:lumMod val="50000"/>
                        </a:schemeClr>
                      </a:solidFill>
                      <a:prstDash val="sysDot"/>
                      <a:round/>
                      <a:headEnd type="none" w="med" len="med"/>
                      <a:tailEnd type="none" w="med" len="med"/>
                    </a:lnT>
                    <a:lnB w="6350" cap="flat" cmpd="sng" algn="ctr">
                      <a:solidFill>
                        <a:schemeClr val="bg1">
                          <a:lumMod val="50000"/>
                        </a:schemeClr>
                      </a:solidFill>
                      <a:prstDash val="sysDot"/>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Tree>
    <p:extLst>
      <p:ext uri="{BB962C8B-B14F-4D97-AF65-F5344CB8AC3E}">
        <p14:creationId xmlns:p14="http://schemas.microsoft.com/office/powerpoint/2010/main" val="3692474946"/>
      </p:ext>
    </p:extLst>
  </p:cSld>
  <p:clrMapOvr>
    <a:masterClrMapping/>
  </p:clrMapOvr>
  <mc:AlternateContent xmlns:mc="http://schemas.openxmlformats.org/markup-compatibility/2006">
    <mc:Choice xmlns:p14="http://schemas.microsoft.com/office/powerpoint/2010/main" Requires="p14">
      <p:transition spd="med" p14:dur="700" advTm="2000">
        <p:fade/>
      </p:transition>
    </mc:Choice>
    <mc:Fallback>
      <p:transition spd="med" advTm="2000">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r>
              <a:rPr lang="en-US" b="1" dirty="0" smtClean="0">
                <a:ln>
                  <a:solidFill>
                    <a:srgbClr val="002060"/>
                  </a:solidFill>
                </a:ln>
                <a:solidFill>
                  <a:srgbClr val="00B050"/>
                </a:solidFill>
                <a:latin typeface="Verdana" panose="020B0604030504040204" pitchFamily="34" charset="0"/>
                <a:ea typeface="Verdana" panose="020B0604030504040204" pitchFamily="34" charset="0"/>
                <a:cs typeface="Verdana" panose="020B0604030504040204" pitchFamily="34" charset="0"/>
              </a:rPr>
              <a:t>Graphics &amp; Multimedia</a:t>
            </a:r>
            <a:endParaRPr lang="en-US" b="1" dirty="0">
              <a:ln>
                <a:solidFill>
                  <a:srgbClr val="002060"/>
                </a:solidFill>
              </a:ln>
              <a:solidFill>
                <a:srgbClr val="00B050"/>
              </a:solidFill>
              <a:latin typeface="Verdana" panose="020B0604030504040204" pitchFamily="34" charset="0"/>
              <a:ea typeface="Verdana" panose="020B0604030504040204" pitchFamily="34" charset="0"/>
              <a:cs typeface="Verdana" panose="020B0604030504040204" pitchFamily="34" charset="0"/>
            </a:endParaRPr>
          </a:p>
        </p:txBody>
      </p:sp>
      <p:cxnSp>
        <p:nvCxnSpPr>
          <p:cNvPr id="8" name="Straight Connector 7"/>
          <p:cNvCxnSpPr/>
          <p:nvPr/>
        </p:nvCxnSpPr>
        <p:spPr>
          <a:xfrm flipH="1">
            <a:off x="1219200" y="629920"/>
            <a:ext cx="6324600" cy="0"/>
          </a:xfrm>
          <a:prstGeom prst="line">
            <a:avLst/>
          </a:prstGeom>
          <a:ln w="19050">
            <a:solidFill>
              <a:schemeClr val="tx2">
                <a:lumMod val="60000"/>
                <a:lumOff val="40000"/>
              </a:schemeClr>
            </a:solidFill>
          </a:ln>
        </p:spPr>
        <p:style>
          <a:lnRef idx="1">
            <a:schemeClr val="dk1"/>
          </a:lnRef>
          <a:fillRef idx="0">
            <a:schemeClr val="dk1"/>
          </a:fillRef>
          <a:effectRef idx="0">
            <a:schemeClr val="dk1"/>
          </a:effectRef>
          <a:fontRef idx="minor">
            <a:schemeClr val="tx1"/>
          </a:fontRef>
        </p:style>
      </p:cxnSp>
      <p:sp>
        <p:nvSpPr>
          <p:cNvPr id="5" name="TextBox 4"/>
          <p:cNvSpPr txBox="1"/>
          <p:nvPr/>
        </p:nvSpPr>
        <p:spPr>
          <a:xfrm>
            <a:off x="3810000" y="633492"/>
            <a:ext cx="3581400" cy="369332"/>
          </a:xfrm>
          <a:prstGeom prst="rect">
            <a:avLst/>
          </a:prstGeom>
          <a:noFill/>
        </p:spPr>
        <p:txBody>
          <a:bodyPr wrap="square" rtlCol="0">
            <a:spAutoFit/>
          </a:bodyPr>
          <a:lstStyle/>
          <a:p>
            <a:pPr algn="r"/>
            <a:r>
              <a:rPr lang="en-US" dirty="0" smtClean="0"/>
              <a:t>Little Johns Logo &amp; Title</a:t>
            </a:r>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1533474611"/>
              </p:ext>
            </p:extLst>
          </p:nvPr>
        </p:nvGraphicFramePr>
        <p:xfrm>
          <a:off x="1912620" y="4267200"/>
          <a:ext cx="6080760" cy="2011680"/>
        </p:xfrm>
        <a:graphic>
          <a:graphicData uri="http://schemas.openxmlformats.org/drawingml/2006/table">
            <a:tbl>
              <a:tblPr firstRow="1" firstCol="1" bandRow="1">
                <a:tableStyleId>{C083E6E3-FA7D-4D7B-A595-EF9225AFEA82}</a:tableStyleId>
              </a:tblPr>
              <a:tblGrid>
                <a:gridCol w="1211580"/>
                <a:gridCol w="4869180"/>
              </a:tblGrid>
              <a:tr h="0">
                <a:tc>
                  <a:txBody>
                    <a:bodyPr/>
                    <a:lstStyle/>
                    <a:p>
                      <a:pPr marL="0" marR="0" algn="r">
                        <a:spcBef>
                          <a:spcPts val="0"/>
                        </a:spcBef>
                        <a:spcAft>
                          <a:spcPts val="0"/>
                        </a:spcAft>
                      </a:pPr>
                      <a:r>
                        <a:rPr lang="en-US" sz="1200" dirty="0">
                          <a:effectLst/>
                        </a:rPr>
                        <a:t>File Name:</a:t>
                      </a:r>
                      <a:endParaRPr lang="en-US" sz="1100" dirty="0">
                        <a:effectLst/>
                        <a:latin typeface="Calibri"/>
                        <a:ea typeface="Calibri"/>
                        <a:cs typeface="Times New Roman"/>
                      </a:endParaRPr>
                    </a:p>
                  </a:txBody>
                  <a:tcPr marL="68580" marR="68580" marT="0" marB="0"/>
                </a:tc>
                <a:tc>
                  <a:txBody>
                    <a:bodyPr/>
                    <a:lstStyle/>
                    <a:p>
                      <a:pPr marL="0" marR="0" algn="l">
                        <a:spcBef>
                          <a:spcPts val="0"/>
                        </a:spcBef>
                        <a:spcAft>
                          <a:spcPts val="0"/>
                        </a:spcAft>
                      </a:pPr>
                      <a:r>
                        <a:rPr lang="en-US" sz="1200" dirty="0">
                          <a:effectLst/>
                        </a:rPr>
                        <a:t>Little-Johns-Logo.png</a:t>
                      </a:r>
                      <a:endParaRPr lang="en-US" sz="1100" dirty="0">
                        <a:effectLst/>
                        <a:latin typeface="Calibri"/>
                        <a:ea typeface="Calibri"/>
                        <a:cs typeface="Times New Roman"/>
                      </a:endParaRPr>
                    </a:p>
                  </a:txBody>
                  <a:tcPr marL="68580" marR="68580" marT="0" marB="0"/>
                </a:tc>
              </a:tr>
              <a:tr h="0">
                <a:tc>
                  <a:txBody>
                    <a:bodyPr/>
                    <a:lstStyle/>
                    <a:p>
                      <a:pPr marL="0" marR="0" algn="r">
                        <a:spcBef>
                          <a:spcPts val="0"/>
                        </a:spcBef>
                        <a:spcAft>
                          <a:spcPts val="0"/>
                        </a:spcAft>
                      </a:pPr>
                      <a:r>
                        <a:rPr lang="en-US" sz="1200" dirty="0">
                          <a:effectLst/>
                        </a:rPr>
                        <a:t>File Size:</a:t>
                      </a:r>
                      <a:endParaRPr lang="en-US" sz="1100" dirty="0">
                        <a:effectLst/>
                        <a:latin typeface="Calibri"/>
                        <a:ea typeface="Calibri"/>
                        <a:cs typeface="Times New Roman"/>
                      </a:endParaRPr>
                    </a:p>
                  </a:txBody>
                  <a:tcPr marL="68580" marR="68580" marT="0" marB="0"/>
                </a:tc>
                <a:tc>
                  <a:txBody>
                    <a:bodyPr/>
                    <a:lstStyle/>
                    <a:p>
                      <a:pPr marL="0" marR="0" algn="l">
                        <a:spcBef>
                          <a:spcPts val="0"/>
                        </a:spcBef>
                        <a:spcAft>
                          <a:spcPts val="0"/>
                        </a:spcAft>
                      </a:pPr>
                      <a:r>
                        <a:rPr lang="en-US" sz="1200" dirty="0">
                          <a:effectLst/>
                        </a:rPr>
                        <a:t>6.48 kb</a:t>
                      </a:r>
                      <a:endParaRPr lang="en-US" sz="1100" dirty="0">
                        <a:effectLst/>
                        <a:latin typeface="Calibri"/>
                        <a:ea typeface="Calibri"/>
                        <a:cs typeface="Times New Roman"/>
                      </a:endParaRPr>
                    </a:p>
                  </a:txBody>
                  <a:tcPr marL="68580" marR="68580" marT="0" marB="0"/>
                </a:tc>
              </a:tr>
              <a:tr h="0">
                <a:tc>
                  <a:txBody>
                    <a:bodyPr/>
                    <a:lstStyle/>
                    <a:p>
                      <a:pPr marL="0" marR="0" algn="r">
                        <a:spcBef>
                          <a:spcPts val="0"/>
                        </a:spcBef>
                        <a:spcAft>
                          <a:spcPts val="0"/>
                        </a:spcAft>
                      </a:pPr>
                      <a:r>
                        <a:rPr lang="en-US" sz="1200" dirty="0">
                          <a:effectLst/>
                        </a:rPr>
                        <a:t>Image Size:</a:t>
                      </a:r>
                      <a:endParaRPr lang="en-US" sz="1100" dirty="0">
                        <a:effectLst/>
                        <a:latin typeface="Calibri"/>
                        <a:ea typeface="Calibri"/>
                        <a:cs typeface="Times New Roman"/>
                      </a:endParaRPr>
                    </a:p>
                  </a:txBody>
                  <a:tcPr marL="68580" marR="68580" marT="0" marB="0"/>
                </a:tc>
                <a:tc>
                  <a:txBody>
                    <a:bodyPr/>
                    <a:lstStyle/>
                    <a:p>
                      <a:pPr marL="0" marR="0" algn="l">
                        <a:spcBef>
                          <a:spcPts val="0"/>
                        </a:spcBef>
                        <a:spcAft>
                          <a:spcPts val="0"/>
                        </a:spcAft>
                      </a:pPr>
                      <a:r>
                        <a:rPr lang="en-US" sz="1200" dirty="0">
                          <a:effectLst/>
                        </a:rPr>
                        <a:t>162 x 240 px</a:t>
                      </a:r>
                      <a:endParaRPr lang="en-US" sz="1100" dirty="0">
                        <a:effectLst/>
                        <a:latin typeface="Calibri"/>
                        <a:ea typeface="Calibri"/>
                        <a:cs typeface="Times New Roman"/>
                      </a:endParaRPr>
                    </a:p>
                  </a:txBody>
                  <a:tcPr marL="68580" marR="68580" marT="0" marB="0"/>
                </a:tc>
              </a:tr>
              <a:tr h="0">
                <a:tc>
                  <a:txBody>
                    <a:bodyPr/>
                    <a:lstStyle/>
                    <a:p>
                      <a:pPr marL="0" marR="0" algn="r">
                        <a:spcBef>
                          <a:spcPts val="0"/>
                        </a:spcBef>
                        <a:spcAft>
                          <a:spcPts val="0"/>
                        </a:spcAft>
                      </a:pPr>
                      <a:r>
                        <a:rPr lang="en-US" sz="1200" dirty="0">
                          <a:effectLst/>
                        </a:rPr>
                        <a:t>Color Mode:</a:t>
                      </a:r>
                      <a:endParaRPr lang="en-US" sz="1100" dirty="0">
                        <a:effectLst/>
                        <a:latin typeface="Calibri"/>
                        <a:ea typeface="Calibri"/>
                        <a:cs typeface="Times New Roman"/>
                      </a:endParaRPr>
                    </a:p>
                  </a:txBody>
                  <a:tcPr marL="68580" marR="68580" marT="0" marB="0"/>
                </a:tc>
                <a:tc>
                  <a:txBody>
                    <a:bodyPr/>
                    <a:lstStyle/>
                    <a:p>
                      <a:pPr marL="0" marR="0" algn="l">
                        <a:spcBef>
                          <a:spcPts val="0"/>
                        </a:spcBef>
                        <a:spcAft>
                          <a:spcPts val="0"/>
                        </a:spcAft>
                      </a:pPr>
                      <a:r>
                        <a:rPr lang="en-US" sz="1200" dirty="0">
                          <a:effectLst/>
                        </a:rPr>
                        <a:t>Color, RGB</a:t>
                      </a:r>
                      <a:endParaRPr lang="en-US" sz="1100" dirty="0">
                        <a:effectLst/>
                        <a:latin typeface="Calibri"/>
                        <a:ea typeface="Calibri"/>
                        <a:cs typeface="Times New Roman"/>
                      </a:endParaRPr>
                    </a:p>
                  </a:txBody>
                  <a:tcPr marL="68580" marR="68580" marT="0" marB="0"/>
                </a:tc>
              </a:tr>
              <a:tr h="0">
                <a:tc>
                  <a:txBody>
                    <a:bodyPr/>
                    <a:lstStyle/>
                    <a:p>
                      <a:pPr marL="0" marR="0" algn="r">
                        <a:spcBef>
                          <a:spcPts val="0"/>
                        </a:spcBef>
                        <a:spcAft>
                          <a:spcPts val="0"/>
                        </a:spcAft>
                      </a:pPr>
                      <a:r>
                        <a:rPr lang="en-US" sz="1200" dirty="0">
                          <a:effectLst/>
                        </a:rPr>
                        <a:t>Color Feel:</a:t>
                      </a:r>
                      <a:endParaRPr lang="en-US" sz="1100" dirty="0">
                        <a:effectLst/>
                        <a:latin typeface="Calibri"/>
                        <a:ea typeface="Calibri"/>
                        <a:cs typeface="Times New Roman"/>
                      </a:endParaRPr>
                    </a:p>
                  </a:txBody>
                  <a:tcPr marL="68580" marR="68580" marT="0" marB="0"/>
                </a:tc>
                <a:tc>
                  <a:txBody>
                    <a:bodyPr/>
                    <a:lstStyle/>
                    <a:p>
                      <a:pPr marL="0" marR="0" algn="l">
                        <a:spcBef>
                          <a:spcPts val="0"/>
                        </a:spcBef>
                        <a:spcAft>
                          <a:spcPts val="0"/>
                        </a:spcAft>
                      </a:pPr>
                      <a:r>
                        <a:rPr lang="en-US" sz="1200" dirty="0">
                          <a:effectLst/>
                        </a:rPr>
                        <a:t>Warm, security</a:t>
                      </a:r>
                      <a:endParaRPr lang="en-US" sz="1100" dirty="0">
                        <a:effectLst/>
                        <a:latin typeface="Calibri"/>
                        <a:ea typeface="Calibri"/>
                        <a:cs typeface="Times New Roman"/>
                      </a:endParaRPr>
                    </a:p>
                  </a:txBody>
                  <a:tcPr marL="68580" marR="68580" marT="0" marB="0"/>
                </a:tc>
              </a:tr>
              <a:tr h="0">
                <a:tc>
                  <a:txBody>
                    <a:bodyPr/>
                    <a:lstStyle/>
                    <a:p>
                      <a:pPr marL="0" marR="0" algn="r">
                        <a:spcBef>
                          <a:spcPts val="0"/>
                        </a:spcBef>
                        <a:spcAft>
                          <a:spcPts val="0"/>
                        </a:spcAft>
                      </a:pPr>
                      <a:r>
                        <a:rPr lang="en-US" sz="1200" dirty="0">
                          <a:effectLst/>
                        </a:rPr>
                        <a:t>Animation:</a:t>
                      </a:r>
                      <a:endParaRPr lang="en-US" sz="1100" dirty="0">
                        <a:effectLst/>
                        <a:latin typeface="Calibri"/>
                        <a:ea typeface="Calibri"/>
                        <a:cs typeface="Times New Roman"/>
                      </a:endParaRPr>
                    </a:p>
                  </a:txBody>
                  <a:tcPr marL="68580" marR="68580" marT="0" marB="0"/>
                </a:tc>
                <a:tc>
                  <a:txBody>
                    <a:bodyPr/>
                    <a:lstStyle/>
                    <a:p>
                      <a:pPr marL="0" marR="0" algn="l">
                        <a:spcBef>
                          <a:spcPts val="0"/>
                        </a:spcBef>
                        <a:spcAft>
                          <a:spcPts val="0"/>
                        </a:spcAft>
                      </a:pPr>
                      <a:r>
                        <a:rPr lang="en-US" sz="1200" dirty="0">
                          <a:effectLst/>
                        </a:rPr>
                        <a:t>None</a:t>
                      </a:r>
                      <a:endParaRPr lang="en-US" sz="1100" dirty="0">
                        <a:effectLst/>
                        <a:latin typeface="Calibri"/>
                        <a:ea typeface="Calibri"/>
                        <a:cs typeface="Times New Roman"/>
                      </a:endParaRPr>
                    </a:p>
                  </a:txBody>
                  <a:tcPr marL="68580" marR="68580" marT="0" marB="0"/>
                </a:tc>
              </a:tr>
              <a:tr h="0">
                <a:tc>
                  <a:txBody>
                    <a:bodyPr/>
                    <a:lstStyle/>
                    <a:p>
                      <a:pPr marL="0" marR="0" algn="r">
                        <a:spcBef>
                          <a:spcPts val="0"/>
                        </a:spcBef>
                        <a:spcAft>
                          <a:spcPts val="0"/>
                        </a:spcAft>
                      </a:pPr>
                      <a:r>
                        <a:rPr lang="en-US" sz="1200" dirty="0">
                          <a:effectLst/>
                        </a:rPr>
                        <a:t>Interactivity:</a:t>
                      </a:r>
                      <a:endParaRPr lang="en-US" sz="1100" dirty="0">
                        <a:effectLst/>
                        <a:latin typeface="Calibri"/>
                        <a:ea typeface="Calibri"/>
                        <a:cs typeface="Times New Roman"/>
                      </a:endParaRPr>
                    </a:p>
                  </a:txBody>
                  <a:tcPr marL="68580" marR="68580" marT="0" marB="0"/>
                </a:tc>
                <a:tc>
                  <a:txBody>
                    <a:bodyPr/>
                    <a:lstStyle/>
                    <a:p>
                      <a:pPr marL="0" marR="0" algn="l">
                        <a:spcBef>
                          <a:spcPts val="0"/>
                        </a:spcBef>
                        <a:spcAft>
                          <a:spcPts val="0"/>
                        </a:spcAft>
                      </a:pPr>
                      <a:r>
                        <a:rPr lang="en-US" sz="1200" dirty="0">
                          <a:effectLst/>
                        </a:rPr>
                        <a:t>Links to Home Page</a:t>
                      </a:r>
                      <a:endParaRPr lang="en-US" sz="1100" dirty="0">
                        <a:effectLst/>
                        <a:latin typeface="Calibri"/>
                        <a:ea typeface="Calibri"/>
                        <a:cs typeface="Times New Roman"/>
                      </a:endParaRPr>
                    </a:p>
                  </a:txBody>
                  <a:tcPr marL="68580" marR="68580" marT="0" marB="0"/>
                </a:tc>
              </a:tr>
              <a:tr h="0">
                <a:tc>
                  <a:txBody>
                    <a:bodyPr/>
                    <a:lstStyle/>
                    <a:p>
                      <a:pPr marL="0" marR="0" algn="r">
                        <a:spcBef>
                          <a:spcPts val="0"/>
                        </a:spcBef>
                        <a:spcAft>
                          <a:spcPts val="0"/>
                        </a:spcAft>
                      </a:pPr>
                      <a:r>
                        <a:rPr lang="en-US" sz="1200" dirty="0">
                          <a:effectLst/>
                        </a:rPr>
                        <a:t>File Type:</a:t>
                      </a:r>
                      <a:endParaRPr lang="en-US" sz="1100" dirty="0">
                        <a:effectLst/>
                        <a:latin typeface="Calibri"/>
                        <a:ea typeface="Calibri"/>
                        <a:cs typeface="Times New Roman"/>
                      </a:endParaRPr>
                    </a:p>
                  </a:txBody>
                  <a:tcPr marL="68580" marR="68580" marT="0" marB="0"/>
                </a:tc>
                <a:tc>
                  <a:txBody>
                    <a:bodyPr/>
                    <a:lstStyle/>
                    <a:p>
                      <a:pPr marL="0" marR="0" algn="l">
                        <a:spcBef>
                          <a:spcPts val="0"/>
                        </a:spcBef>
                        <a:spcAft>
                          <a:spcPts val="0"/>
                        </a:spcAft>
                      </a:pPr>
                      <a:r>
                        <a:rPr lang="en-US" sz="1200" dirty="0">
                          <a:effectLst/>
                        </a:rPr>
                        <a:t>.png</a:t>
                      </a:r>
                      <a:endParaRPr lang="en-US" sz="1100" dirty="0">
                        <a:effectLst/>
                        <a:latin typeface="Calibri"/>
                        <a:ea typeface="Calibri"/>
                        <a:cs typeface="Times New Roman"/>
                      </a:endParaRPr>
                    </a:p>
                  </a:txBody>
                  <a:tcPr marL="68580" marR="68580" marT="0" marB="0"/>
                </a:tc>
              </a:tr>
              <a:tr h="0">
                <a:tc>
                  <a:txBody>
                    <a:bodyPr/>
                    <a:lstStyle/>
                    <a:p>
                      <a:pPr marL="0" marR="0" algn="r">
                        <a:spcBef>
                          <a:spcPts val="0"/>
                        </a:spcBef>
                        <a:spcAft>
                          <a:spcPts val="0"/>
                        </a:spcAft>
                      </a:pPr>
                      <a:r>
                        <a:rPr lang="en-US" sz="1200" dirty="0">
                          <a:effectLst/>
                        </a:rPr>
                        <a:t>Resolution:</a:t>
                      </a:r>
                      <a:endParaRPr lang="en-US" sz="1100" dirty="0">
                        <a:effectLst/>
                        <a:latin typeface="Calibri"/>
                        <a:ea typeface="Calibri"/>
                        <a:cs typeface="Times New Roman"/>
                      </a:endParaRPr>
                    </a:p>
                  </a:txBody>
                  <a:tcPr marL="68580" marR="68580" marT="0" marB="0"/>
                </a:tc>
                <a:tc>
                  <a:txBody>
                    <a:bodyPr/>
                    <a:lstStyle/>
                    <a:p>
                      <a:pPr marL="0" marR="0" algn="l">
                        <a:spcBef>
                          <a:spcPts val="0"/>
                        </a:spcBef>
                        <a:spcAft>
                          <a:spcPts val="0"/>
                        </a:spcAft>
                      </a:pPr>
                      <a:r>
                        <a:rPr lang="en-US" sz="1200" dirty="0">
                          <a:effectLst/>
                        </a:rPr>
                        <a:t>72 dpi</a:t>
                      </a:r>
                      <a:endParaRPr lang="en-US" sz="1100" dirty="0">
                        <a:effectLst/>
                        <a:latin typeface="Calibri"/>
                        <a:ea typeface="Calibri"/>
                        <a:cs typeface="Times New Roman"/>
                      </a:endParaRPr>
                    </a:p>
                  </a:txBody>
                  <a:tcPr marL="68580" marR="68580" marT="0" marB="0"/>
                </a:tc>
              </a:tr>
              <a:tr h="0">
                <a:tc>
                  <a:txBody>
                    <a:bodyPr/>
                    <a:lstStyle/>
                    <a:p>
                      <a:pPr marL="0" marR="0" algn="r">
                        <a:spcBef>
                          <a:spcPts val="0"/>
                        </a:spcBef>
                        <a:spcAft>
                          <a:spcPts val="0"/>
                        </a:spcAft>
                      </a:pPr>
                      <a:r>
                        <a:rPr lang="en-US" sz="1200" dirty="0">
                          <a:effectLst/>
                        </a:rPr>
                        <a:t>Copyright:</a:t>
                      </a:r>
                      <a:endParaRPr lang="en-US" sz="1100" dirty="0">
                        <a:effectLst/>
                        <a:latin typeface="Calibri"/>
                        <a:ea typeface="Calibri"/>
                        <a:cs typeface="Times New Roman"/>
                      </a:endParaRPr>
                    </a:p>
                  </a:txBody>
                  <a:tcPr marL="68580" marR="68580" marT="0" marB="0"/>
                </a:tc>
                <a:tc>
                  <a:txBody>
                    <a:bodyPr/>
                    <a:lstStyle/>
                    <a:p>
                      <a:pPr marL="0" marR="0" algn="l">
                        <a:spcBef>
                          <a:spcPts val="0"/>
                        </a:spcBef>
                        <a:spcAft>
                          <a:spcPts val="0"/>
                        </a:spcAft>
                      </a:pPr>
                      <a:r>
                        <a:rPr lang="en-US" sz="1200" dirty="0">
                          <a:effectLst/>
                        </a:rPr>
                        <a:t>Lori Mann</a:t>
                      </a:r>
                      <a:endParaRPr lang="en-US" sz="1100" dirty="0">
                        <a:effectLst/>
                        <a:latin typeface="Calibri"/>
                        <a:ea typeface="Calibri"/>
                        <a:cs typeface="Times New Roman"/>
                      </a:endParaRPr>
                    </a:p>
                  </a:txBody>
                  <a:tcPr marL="68580" marR="68580" marT="0" marB="0"/>
                </a:tc>
              </a:tr>
              <a:tr h="0">
                <a:tc>
                  <a:txBody>
                    <a:bodyPr/>
                    <a:lstStyle/>
                    <a:p>
                      <a:pPr marL="0" marR="0" algn="r">
                        <a:spcBef>
                          <a:spcPts val="0"/>
                        </a:spcBef>
                        <a:spcAft>
                          <a:spcPts val="0"/>
                        </a:spcAft>
                      </a:pPr>
                      <a:r>
                        <a:rPr lang="en-US" sz="1200" dirty="0">
                          <a:effectLst/>
                        </a:rPr>
                        <a:t>Link or Process:</a:t>
                      </a:r>
                      <a:endParaRPr lang="en-US" sz="1100" dirty="0">
                        <a:effectLst/>
                        <a:latin typeface="Calibri"/>
                        <a:ea typeface="Calibri"/>
                        <a:cs typeface="Times New Roman"/>
                      </a:endParaRPr>
                    </a:p>
                  </a:txBody>
                  <a:tcPr marL="68580" marR="68580" marT="0" marB="0"/>
                </a:tc>
                <a:tc>
                  <a:txBody>
                    <a:bodyPr/>
                    <a:lstStyle/>
                    <a:p>
                      <a:pPr marL="0" marR="0" algn="l">
                        <a:spcBef>
                          <a:spcPts val="0"/>
                        </a:spcBef>
                        <a:spcAft>
                          <a:spcPts val="0"/>
                        </a:spcAft>
                      </a:pPr>
                      <a:r>
                        <a:rPr lang="en-US" sz="1200" dirty="0">
                          <a:effectLst/>
                        </a:rPr>
                        <a:t>Created in Photoshop using shape, pen and text tools</a:t>
                      </a:r>
                      <a:endParaRPr lang="en-US" sz="1100" dirty="0">
                        <a:effectLst/>
                        <a:latin typeface="Calibri"/>
                        <a:ea typeface="Calibri"/>
                        <a:cs typeface="Times New Roman"/>
                      </a:endParaRPr>
                    </a:p>
                  </a:txBody>
                  <a:tcPr marL="68580" marR="68580" marT="0" marB="0"/>
                </a:tc>
              </a:tr>
            </a:tbl>
          </a:graphicData>
        </a:graphic>
      </p:graphicFrame>
      <p:pic>
        <p:nvPicPr>
          <p:cNvPr id="3073"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95500" y="1447800"/>
            <a:ext cx="1295400" cy="1927679"/>
          </a:xfrm>
          <a:prstGeom prst="rect">
            <a:avLst/>
          </a:prstGeom>
          <a:noFill/>
          <a:ln>
            <a:solidFill>
              <a:schemeClr val="accent1">
                <a:shade val="50000"/>
              </a:schemeClr>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9" name="Slide Number Placeholder 9"/>
          <p:cNvSpPr>
            <a:spLocks noGrp="1"/>
          </p:cNvSpPr>
          <p:nvPr>
            <p:ph type="sldNum" sz="quarter" idx="12"/>
          </p:nvPr>
        </p:nvSpPr>
        <p:spPr>
          <a:xfrm>
            <a:off x="8610600" y="6400800"/>
            <a:ext cx="381000" cy="365125"/>
          </a:xfrm>
        </p:spPr>
        <p:txBody>
          <a:bodyPr/>
          <a:lstStyle/>
          <a:p>
            <a:fld id="{B6F15528-21DE-4FAA-801E-634DDDAF4B2B}" type="slidenum">
              <a:rPr lang="en-US" sz="1200" smtClean="0"/>
              <a:pPr/>
              <a:t>13</a:t>
            </a:fld>
            <a:endParaRPr lang="en-US" sz="1200" dirty="0"/>
          </a:p>
        </p:txBody>
      </p:sp>
      <p:pic>
        <p:nvPicPr>
          <p:cNvPr id="1229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71924" y="2127704"/>
            <a:ext cx="3571875" cy="1247775"/>
          </a:xfrm>
          <a:prstGeom prst="rect">
            <a:avLst/>
          </a:prstGeom>
          <a:noFill/>
          <a:ln w="9525">
            <a:solidFill>
              <a:schemeClr val="bg1">
                <a:lumMod val="50000"/>
              </a:schemeClr>
            </a:solidFill>
            <a:miter lim="800000"/>
            <a:headEnd/>
            <a:tailEnd/>
          </a:ln>
          <a:effectLst>
            <a:outerShdw blurRad="50800" dist="38100" dir="2700000" algn="tl" rotWithShape="0">
              <a:prstClr val="black">
                <a:alpha val="40000"/>
              </a:prstClr>
            </a:out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3732614087"/>
      </p:ext>
    </p:extLst>
  </p:cSld>
  <p:clrMapOvr>
    <a:masterClrMapping/>
  </p:clrMapOvr>
  <mc:AlternateContent xmlns:mc="http://schemas.openxmlformats.org/markup-compatibility/2006">
    <mc:Choice xmlns:p14="http://schemas.microsoft.com/office/powerpoint/2010/main" Requires="p14">
      <p:transition spd="med" p14:dur="700" advTm="2000">
        <p:fade/>
      </p:transition>
    </mc:Choice>
    <mc:Fallback>
      <p:transition spd="med" advTm="2000">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400550" y="1821180"/>
            <a:ext cx="990600" cy="914400"/>
          </a:xfrm>
          <a:prstGeom prst="rect">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ubtitle 2"/>
          <p:cNvSpPr>
            <a:spLocks noGrp="1"/>
          </p:cNvSpPr>
          <p:nvPr>
            <p:ph type="subTitle" idx="1"/>
          </p:nvPr>
        </p:nvSpPr>
        <p:spPr/>
        <p:txBody>
          <a:bodyPr>
            <a:normAutofit/>
          </a:bodyPr>
          <a:lstStyle/>
          <a:p>
            <a:r>
              <a:rPr lang="en-US" b="1" dirty="0" smtClean="0">
                <a:ln>
                  <a:solidFill>
                    <a:srgbClr val="002060"/>
                  </a:solidFill>
                </a:ln>
                <a:solidFill>
                  <a:srgbClr val="00B050"/>
                </a:solidFill>
                <a:latin typeface="Verdana" panose="020B0604030504040204" pitchFamily="34" charset="0"/>
                <a:ea typeface="Verdana" panose="020B0604030504040204" pitchFamily="34" charset="0"/>
                <a:cs typeface="Verdana" panose="020B0604030504040204" pitchFamily="34" charset="0"/>
              </a:rPr>
              <a:t>Graphics &amp; Multimedia</a:t>
            </a:r>
            <a:endParaRPr lang="en-US" b="1" dirty="0">
              <a:ln>
                <a:solidFill>
                  <a:srgbClr val="002060"/>
                </a:solidFill>
              </a:ln>
              <a:solidFill>
                <a:srgbClr val="00B050"/>
              </a:solidFill>
              <a:latin typeface="Verdana" panose="020B0604030504040204" pitchFamily="34" charset="0"/>
              <a:ea typeface="Verdana" panose="020B0604030504040204" pitchFamily="34" charset="0"/>
              <a:cs typeface="Verdana" panose="020B0604030504040204" pitchFamily="34" charset="0"/>
            </a:endParaRPr>
          </a:p>
        </p:txBody>
      </p:sp>
      <p:cxnSp>
        <p:nvCxnSpPr>
          <p:cNvPr id="8" name="Straight Connector 7"/>
          <p:cNvCxnSpPr/>
          <p:nvPr/>
        </p:nvCxnSpPr>
        <p:spPr>
          <a:xfrm flipH="1">
            <a:off x="1219200" y="629920"/>
            <a:ext cx="6324600" cy="0"/>
          </a:xfrm>
          <a:prstGeom prst="line">
            <a:avLst/>
          </a:prstGeom>
          <a:ln w="19050">
            <a:solidFill>
              <a:schemeClr val="tx2">
                <a:lumMod val="60000"/>
                <a:lumOff val="40000"/>
              </a:schemeClr>
            </a:solidFill>
          </a:ln>
        </p:spPr>
        <p:style>
          <a:lnRef idx="1">
            <a:schemeClr val="dk1"/>
          </a:lnRef>
          <a:fillRef idx="0">
            <a:schemeClr val="dk1"/>
          </a:fillRef>
          <a:effectRef idx="0">
            <a:schemeClr val="dk1"/>
          </a:effectRef>
          <a:fontRef idx="minor">
            <a:schemeClr val="tx1"/>
          </a:fontRef>
        </p:style>
      </p:cxnSp>
      <p:sp>
        <p:nvSpPr>
          <p:cNvPr id="5" name="TextBox 4"/>
          <p:cNvSpPr txBox="1"/>
          <p:nvPr/>
        </p:nvSpPr>
        <p:spPr>
          <a:xfrm>
            <a:off x="3810000" y="633492"/>
            <a:ext cx="3581400" cy="369332"/>
          </a:xfrm>
          <a:prstGeom prst="rect">
            <a:avLst/>
          </a:prstGeom>
          <a:noFill/>
        </p:spPr>
        <p:txBody>
          <a:bodyPr wrap="square" rtlCol="0">
            <a:spAutoFit/>
          </a:bodyPr>
          <a:lstStyle/>
          <a:p>
            <a:pPr algn="r"/>
            <a:r>
              <a:rPr lang="en-US" dirty="0" smtClean="0"/>
              <a:t>Search Icon</a:t>
            </a:r>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1560810784"/>
              </p:ext>
            </p:extLst>
          </p:nvPr>
        </p:nvGraphicFramePr>
        <p:xfrm>
          <a:off x="1912620" y="3886200"/>
          <a:ext cx="6080760" cy="2362200"/>
        </p:xfrm>
        <a:graphic>
          <a:graphicData uri="http://schemas.openxmlformats.org/drawingml/2006/table">
            <a:tbl>
              <a:tblPr firstRow="1" firstCol="1" bandRow="1">
                <a:tableStyleId>{C083E6E3-FA7D-4D7B-A595-EF9225AFEA82}</a:tableStyleId>
              </a:tblPr>
              <a:tblGrid>
                <a:gridCol w="1211580"/>
                <a:gridCol w="4869180"/>
              </a:tblGrid>
              <a:tr h="0">
                <a:tc>
                  <a:txBody>
                    <a:bodyPr/>
                    <a:lstStyle/>
                    <a:p>
                      <a:pPr marL="0" marR="0" algn="r">
                        <a:spcBef>
                          <a:spcPts val="0"/>
                        </a:spcBef>
                        <a:spcAft>
                          <a:spcPts val="0"/>
                        </a:spcAft>
                      </a:pPr>
                      <a:r>
                        <a:rPr lang="en-US" sz="1200" dirty="0">
                          <a:effectLst/>
                        </a:rPr>
                        <a:t>File Name:</a:t>
                      </a:r>
                      <a:endParaRPr lang="en-US" sz="1100" dirty="0">
                        <a:effectLst/>
                        <a:latin typeface="Calibri"/>
                        <a:ea typeface="Calibri"/>
                        <a:cs typeface="Times New Roman"/>
                      </a:endParaRPr>
                    </a:p>
                  </a:txBody>
                  <a:tcPr marL="68580" marR="68580" marT="0" marB="0"/>
                </a:tc>
                <a:tc>
                  <a:txBody>
                    <a:bodyPr/>
                    <a:lstStyle/>
                    <a:p>
                      <a:pPr marL="0" marR="0" algn="l">
                        <a:spcBef>
                          <a:spcPts val="0"/>
                        </a:spcBef>
                        <a:spcAft>
                          <a:spcPts val="0"/>
                        </a:spcAft>
                      </a:pPr>
                      <a:r>
                        <a:rPr lang="en-US" sz="1200" dirty="0">
                          <a:effectLst/>
                        </a:rPr>
                        <a:t>Search-icon_24.png</a:t>
                      </a:r>
                      <a:endParaRPr lang="en-US" sz="1100" dirty="0">
                        <a:effectLst/>
                        <a:latin typeface="Calibri"/>
                        <a:ea typeface="Calibri"/>
                        <a:cs typeface="Times New Roman"/>
                      </a:endParaRPr>
                    </a:p>
                  </a:txBody>
                  <a:tcPr marL="68580" marR="68580" marT="0" marB="0"/>
                </a:tc>
              </a:tr>
              <a:tr h="0">
                <a:tc>
                  <a:txBody>
                    <a:bodyPr/>
                    <a:lstStyle/>
                    <a:p>
                      <a:pPr marL="0" marR="0" algn="r">
                        <a:spcBef>
                          <a:spcPts val="0"/>
                        </a:spcBef>
                        <a:spcAft>
                          <a:spcPts val="0"/>
                        </a:spcAft>
                      </a:pPr>
                      <a:r>
                        <a:rPr lang="en-US" sz="1200" dirty="0">
                          <a:effectLst/>
                        </a:rPr>
                        <a:t>File Size:</a:t>
                      </a:r>
                      <a:endParaRPr lang="en-US" sz="1100" dirty="0">
                        <a:effectLst/>
                        <a:latin typeface="Calibri"/>
                        <a:ea typeface="Calibri"/>
                        <a:cs typeface="Times New Roman"/>
                      </a:endParaRPr>
                    </a:p>
                  </a:txBody>
                  <a:tcPr marL="68580" marR="68580" marT="0" marB="0"/>
                </a:tc>
                <a:tc>
                  <a:txBody>
                    <a:bodyPr/>
                    <a:lstStyle/>
                    <a:p>
                      <a:pPr marL="0" marR="0" algn="l">
                        <a:spcBef>
                          <a:spcPts val="0"/>
                        </a:spcBef>
                        <a:spcAft>
                          <a:spcPts val="0"/>
                        </a:spcAft>
                      </a:pPr>
                      <a:r>
                        <a:rPr lang="en-US" sz="1200" dirty="0">
                          <a:effectLst/>
                        </a:rPr>
                        <a:t>4 kb</a:t>
                      </a:r>
                      <a:endParaRPr lang="en-US" sz="1100" dirty="0">
                        <a:effectLst/>
                        <a:latin typeface="Calibri"/>
                        <a:ea typeface="Calibri"/>
                        <a:cs typeface="Times New Roman"/>
                      </a:endParaRPr>
                    </a:p>
                  </a:txBody>
                  <a:tcPr marL="68580" marR="68580" marT="0" marB="0"/>
                </a:tc>
              </a:tr>
              <a:tr h="0">
                <a:tc>
                  <a:txBody>
                    <a:bodyPr/>
                    <a:lstStyle/>
                    <a:p>
                      <a:pPr marL="0" marR="0" algn="r">
                        <a:spcBef>
                          <a:spcPts val="0"/>
                        </a:spcBef>
                        <a:spcAft>
                          <a:spcPts val="0"/>
                        </a:spcAft>
                      </a:pPr>
                      <a:r>
                        <a:rPr lang="en-US" sz="1200" dirty="0">
                          <a:effectLst/>
                        </a:rPr>
                        <a:t>Image Size:</a:t>
                      </a:r>
                      <a:endParaRPr lang="en-US" sz="1100" dirty="0">
                        <a:effectLst/>
                        <a:latin typeface="Calibri"/>
                        <a:ea typeface="Calibri"/>
                        <a:cs typeface="Times New Roman"/>
                      </a:endParaRPr>
                    </a:p>
                  </a:txBody>
                  <a:tcPr marL="68580" marR="68580" marT="0" marB="0"/>
                </a:tc>
                <a:tc>
                  <a:txBody>
                    <a:bodyPr/>
                    <a:lstStyle/>
                    <a:p>
                      <a:pPr marL="0" marR="0" algn="l">
                        <a:spcBef>
                          <a:spcPts val="0"/>
                        </a:spcBef>
                        <a:spcAft>
                          <a:spcPts val="0"/>
                        </a:spcAft>
                      </a:pPr>
                      <a:r>
                        <a:rPr lang="en-US" sz="1200" dirty="0">
                          <a:effectLst/>
                        </a:rPr>
                        <a:t>24x24 px</a:t>
                      </a:r>
                      <a:endParaRPr lang="en-US" sz="1100" dirty="0">
                        <a:effectLst/>
                        <a:latin typeface="Calibri"/>
                        <a:ea typeface="Calibri"/>
                        <a:cs typeface="Times New Roman"/>
                      </a:endParaRPr>
                    </a:p>
                  </a:txBody>
                  <a:tcPr marL="68580" marR="68580" marT="0" marB="0"/>
                </a:tc>
              </a:tr>
              <a:tr h="0">
                <a:tc>
                  <a:txBody>
                    <a:bodyPr/>
                    <a:lstStyle/>
                    <a:p>
                      <a:pPr marL="0" marR="0" algn="r">
                        <a:spcBef>
                          <a:spcPts val="0"/>
                        </a:spcBef>
                        <a:spcAft>
                          <a:spcPts val="0"/>
                        </a:spcAft>
                      </a:pPr>
                      <a:r>
                        <a:rPr lang="en-US" sz="1200" dirty="0">
                          <a:effectLst/>
                        </a:rPr>
                        <a:t>Color Mode:</a:t>
                      </a:r>
                      <a:endParaRPr lang="en-US" sz="1100" dirty="0">
                        <a:effectLst/>
                        <a:latin typeface="Calibri"/>
                        <a:ea typeface="Calibri"/>
                        <a:cs typeface="Times New Roman"/>
                      </a:endParaRPr>
                    </a:p>
                  </a:txBody>
                  <a:tcPr marL="68580" marR="68580" marT="0" marB="0"/>
                </a:tc>
                <a:tc>
                  <a:txBody>
                    <a:bodyPr/>
                    <a:lstStyle/>
                    <a:p>
                      <a:pPr marL="0" marR="0" algn="l">
                        <a:spcBef>
                          <a:spcPts val="0"/>
                        </a:spcBef>
                        <a:spcAft>
                          <a:spcPts val="0"/>
                        </a:spcAft>
                      </a:pPr>
                      <a:r>
                        <a:rPr lang="en-US" sz="1200" dirty="0">
                          <a:effectLst/>
                        </a:rPr>
                        <a:t>Color, RGB</a:t>
                      </a:r>
                      <a:endParaRPr lang="en-US" sz="1100" dirty="0">
                        <a:effectLst/>
                        <a:latin typeface="Calibri"/>
                        <a:ea typeface="Calibri"/>
                        <a:cs typeface="Times New Roman"/>
                      </a:endParaRPr>
                    </a:p>
                  </a:txBody>
                  <a:tcPr marL="68580" marR="68580" marT="0" marB="0"/>
                </a:tc>
              </a:tr>
              <a:tr h="0">
                <a:tc>
                  <a:txBody>
                    <a:bodyPr/>
                    <a:lstStyle/>
                    <a:p>
                      <a:pPr marL="0" marR="0" algn="r">
                        <a:spcBef>
                          <a:spcPts val="0"/>
                        </a:spcBef>
                        <a:spcAft>
                          <a:spcPts val="0"/>
                        </a:spcAft>
                      </a:pPr>
                      <a:r>
                        <a:rPr lang="en-US" sz="1200" dirty="0">
                          <a:effectLst/>
                        </a:rPr>
                        <a:t>Color Feel:</a:t>
                      </a:r>
                      <a:endParaRPr lang="en-US" sz="1100" dirty="0">
                        <a:effectLst/>
                        <a:latin typeface="Calibri"/>
                        <a:ea typeface="Calibri"/>
                        <a:cs typeface="Times New Roman"/>
                      </a:endParaRPr>
                    </a:p>
                  </a:txBody>
                  <a:tcPr marL="68580" marR="68580" marT="0" marB="0"/>
                </a:tc>
                <a:tc>
                  <a:txBody>
                    <a:bodyPr/>
                    <a:lstStyle/>
                    <a:p>
                      <a:pPr marL="0" marR="0" algn="l">
                        <a:spcBef>
                          <a:spcPts val="0"/>
                        </a:spcBef>
                        <a:spcAft>
                          <a:spcPts val="0"/>
                        </a:spcAft>
                      </a:pPr>
                      <a:r>
                        <a:rPr lang="en-US" sz="1200" dirty="0">
                          <a:effectLst/>
                        </a:rPr>
                        <a:t>curiosity</a:t>
                      </a:r>
                      <a:endParaRPr lang="en-US" sz="1100" dirty="0">
                        <a:effectLst/>
                        <a:latin typeface="Calibri"/>
                        <a:ea typeface="Calibri"/>
                        <a:cs typeface="Times New Roman"/>
                      </a:endParaRPr>
                    </a:p>
                  </a:txBody>
                  <a:tcPr marL="68580" marR="68580" marT="0" marB="0"/>
                </a:tc>
              </a:tr>
              <a:tr h="0">
                <a:tc>
                  <a:txBody>
                    <a:bodyPr/>
                    <a:lstStyle/>
                    <a:p>
                      <a:pPr marL="0" marR="0" algn="r">
                        <a:spcBef>
                          <a:spcPts val="0"/>
                        </a:spcBef>
                        <a:spcAft>
                          <a:spcPts val="0"/>
                        </a:spcAft>
                      </a:pPr>
                      <a:r>
                        <a:rPr lang="en-US" sz="1200" dirty="0">
                          <a:effectLst/>
                        </a:rPr>
                        <a:t>Animation:</a:t>
                      </a:r>
                      <a:endParaRPr lang="en-US" sz="1100" dirty="0">
                        <a:effectLst/>
                        <a:latin typeface="Calibri"/>
                        <a:ea typeface="Calibri"/>
                        <a:cs typeface="Times New Roman"/>
                      </a:endParaRPr>
                    </a:p>
                  </a:txBody>
                  <a:tcPr marL="68580" marR="68580" marT="0" marB="0"/>
                </a:tc>
                <a:tc>
                  <a:txBody>
                    <a:bodyPr/>
                    <a:lstStyle/>
                    <a:p>
                      <a:pPr marL="0" marR="0" algn="l">
                        <a:spcBef>
                          <a:spcPts val="0"/>
                        </a:spcBef>
                        <a:spcAft>
                          <a:spcPts val="0"/>
                        </a:spcAft>
                      </a:pPr>
                      <a:r>
                        <a:rPr lang="en-US" sz="1200" dirty="0">
                          <a:effectLst/>
                        </a:rPr>
                        <a:t>None</a:t>
                      </a:r>
                      <a:endParaRPr lang="en-US" sz="1100" dirty="0">
                        <a:effectLst/>
                        <a:latin typeface="Calibri"/>
                        <a:ea typeface="Calibri"/>
                        <a:cs typeface="Times New Roman"/>
                      </a:endParaRPr>
                    </a:p>
                  </a:txBody>
                  <a:tcPr marL="68580" marR="68580" marT="0" marB="0"/>
                </a:tc>
              </a:tr>
              <a:tr h="0">
                <a:tc>
                  <a:txBody>
                    <a:bodyPr/>
                    <a:lstStyle/>
                    <a:p>
                      <a:pPr marL="0" marR="0" algn="r">
                        <a:spcBef>
                          <a:spcPts val="0"/>
                        </a:spcBef>
                        <a:spcAft>
                          <a:spcPts val="0"/>
                        </a:spcAft>
                      </a:pPr>
                      <a:r>
                        <a:rPr lang="en-US" sz="1200" dirty="0">
                          <a:effectLst/>
                        </a:rPr>
                        <a:t>Interactivity:</a:t>
                      </a:r>
                      <a:endParaRPr lang="en-US" sz="1100" dirty="0">
                        <a:effectLst/>
                        <a:latin typeface="Calibri"/>
                        <a:ea typeface="Calibri"/>
                        <a:cs typeface="Times New Roman"/>
                      </a:endParaRPr>
                    </a:p>
                  </a:txBody>
                  <a:tcPr marL="68580" marR="68580" marT="0" marB="0"/>
                </a:tc>
                <a:tc>
                  <a:txBody>
                    <a:bodyPr/>
                    <a:lstStyle/>
                    <a:p>
                      <a:pPr marL="0" marR="0" algn="l">
                        <a:spcBef>
                          <a:spcPts val="0"/>
                        </a:spcBef>
                        <a:spcAft>
                          <a:spcPts val="0"/>
                        </a:spcAft>
                      </a:pPr>
                      <a:r>
                        <a:rPr lang="en-US" sz="1200" dirty="0">
                          <a:effectLst/>
                        </a:rPr>
                        <a:t>Submit button </a:t>
                      </a:r>
                      <a:endParaRPr lang="en-US" sz="1100" dirty="0">
                        <a:effectLst/>
                        <a:latin typeface="Calibri"/>
                        <a:ea typeface="Calibri"/>
                        <a:cs typeface="Times New Roman"/>
                      </a:endParaRPr>
                    </a:p>
                  </a:txBody>
                  <a:tcPr marL="68580" marR="68580" marT="0" marB="0"/>
                </a:tc>
              </a:tr>
              <a:tr h="0">
                <a:tc>
                  <a:txBody>
                    <a:bodyPr/>
                    <a:lstStyle/>
                    <a:p>
                      <a:pPr marL="0" marR="0" algn="r">
                        <a:spcBef>
                          <a:spcPts val="0"/>
                        </a:spcBef>
                        <a:spcAft>
                          <a:spcPts val="0"/>
                        </a:spcAft>
                      </a:pPr>
                      <a:r>
                        <a:rPr lang="en-US" sz="1200" dirty="0">
                          <a:effectLst/>
                        </a:rPr>
                        <a:t>File Type:</a:t>
                      </a:r>
                      <a:endParaRPr lang="en-US" sz="1100" dirty="0">
                        <a:effectLst/>
                        <a:latin typeface="Calibri"/>
                        <a:ea typeface="Calibri"/>
                        <a:cs typeface="Times New Roman"/>
                      </a:endParaRPr>
                    </a:p>
                  </a:txBody>
                  <a:tcPr marL="68580" marR="68580" marT="0" marB="0"/>
                </a:tc>
                <a:tc>
                  <a:txBody>
                    <a:bodyPr/>
                    <a:lstStyle/>
                    <a:p>
                      <a:pPr marL="0" marR="0" algn="l">
                        <a:spcBef>
                          <a:spcPts val="0"/>
                        </a:spcBef>
                        <a:spcAft>
                          <a:spcPts val="0"/>
                        </a:spcAft>
                      </a:pPr>
                      <a:r>
                        <a:rPr lang="en-US" sz="1200" dirty="0">
                          <a:effectLst/>
                        </a:rPr>
                        <a:t>.png</a:t>
                      </a:r>
                      <a:endParaRPr lang="en-US" sz="1100" dirty="0">
                        <a:effectLst/>
                        <a:latin typeface="Calibri"/>
                        <a:ea typeface="Calibri"/>
                        <a:cs typeface="Times New Roman"/>
                      </a:endParaRPr>
                    </a:p>
                  </a:txBody>
                  <a:tcPr marL="68580" marR="68580" marT="0" marB="0"/>
                </a:tc>
              </a:tr>
              <a:tr h="0">
                <a:tc>
                  <a:txBody>
                    <a:bodyPr/>
                    <a:lstStyle/>
                    <a:p>
                      <a:pPr marL="0" marR="0" algn="r">
                        <a:spcBef>
                          <a:spcPts val="0"/>
                        </a:spcBef>
                        <a:spcAft>
                          <a:spcPts val="0"/>
                        </a:spcAft>
                      </a:pPr>
                      <a:r>
                        <a:rPr lang="en-US" sz="1200" dirty="0">
                          <a:effectLst/>
                        </a:rPr>
                        <a:t>Resolution:</a:t>
                      </a:r>
                      <a:endParaRPr lang="en-US" sz="1100" dirty="0">
                        <a:effectLst/>
                        <a:latin typeface="Calibri"/>
                        <a:ea typeface="Calibri"/>
                        <a:cs typeface="Times New Roman"/>
                      </a:endParaRPr>
                    </a:p>
                  </a:txBody>
                  <a:tcPr marL="68580" marR="68580" marT="0" marB="0"/>
                </a:tc>
                <a:tc>
                  <a:txBody>
                    <a:bodyPr/>
                    <a:lstStyle/>
                    <a:p>
                      <a:pPr marL="0" marR="0" algn="l">
                        <a:spcBef>
                          <a:spcPts val="0"/>
                        </a:spcBef>
                        <a:spcAft>
                          <a:spcPts val="0"/>
                        </a:spcAft>
                      </a:pPr>
                      <a:r>
                        <a:rPr lang="en-US" sz="1200" dirty="0">
                          <a:effectLst/>
                        </a:rPr>
                        <a:t>72 dpi</a:t>
                      </a:r>
                      <a:endParaRPr lang="en-US" sz="1100" dirty="0">
                        <a:effectLst/>
                        <a:latin typeface="Calibri"/>
                        <a:ea typeface="Calibri"/>
                        <a:cs typeface="Times New Roman"/>
                      </a:endParaRPr>
                    </a:p>
                  </a:txBody>
                  <a:tcPr marL="68580" marR="68580" marT="0" marB="0"/>
                </a:tc>
              </a:tr>
              <a:tr h="0">
                <a:tc>
                  <a:txBody>
                    <a:bodyPr/>
                    <a:lstStyle/>
                    <a:p>
                      <a:pPr marL="0" marR="0" algn="r">
                        <a:spcBef>
                          <a:spcPts val="0"/>
                        </a:spcBef>
                        <a:spcAft>
                          <a:spcPts val="0"/>
                        </a:spcAft>
                      </a:pPr>
                      <a:r>
                        <a:rPr lang="en-US" sz="1200" dirty="0">
                          <a:effectLst/>
                        </a:rPr>
                        <a:t>Copyright:</a:t>
                      </a:r>
                      <a:endParaRPr lang="en-US" sz="1100" dirty="0">
                        <a:effectLst/>
                        <a:latin typeface="Calibri"/>
                        <a:ea typeface="Calibri"/>
                        <a:cs typeface="Times New Roman"/>
                      </a:endParaRPr>
                    </a:p>
                  </a:txBody>
                  <a:tcPr marL="68580" marR="68580" marT="0" marB="0"/>
                </a:tc>
                <a:tc>
                  <a:txBody>
                    <a:bodyPr/>
                    <a:lstStyle/>
                    <a:p>
                      <a:pPr marL="0" marR="0" algn="l">
                        <a:spcBef>
                          <a:spcPts val="0"/>
                        </a:spcBef>
                        <a:spcAft>
                          <a:spcPts val="0"/>
                        </a:spcAft>
                      </a:pPr>
                      <a:r>
                        <a:rPr lang="en-US" sz="1200" dirty="0">
                          <a:effectLst/>
                        </a:rPr>
                        <a:t>Zerode</a:t>
                      </a:r>
                      <a:br>
                        <a:rPr lang="en-US" sz="1200" dirty="0">
                          <a:effectLst/>
                        </a:rPr>
                      </a:br>
                      <a:r>
                        <a:rPr lang="en-US" sz="1100" dirty="0">
                          <a:effectLst/>
                        </a:rPr>
                        <a:t> Free for non-commercial use</a:t>
                      </a:r>
                      <a:endParaRPr lang="en-US" sz="1100" dirty="0">
                        <a:effectLst/>
                        <a:latin typeface="Calibri"/>
                        <a:ea typeface="Calibri"/>
                        <a:cs typeface="Times New Roman"/>
                      </a:endParaRPr>
                    </a:p>
                  </a:txBody>
                  <a:tcPr marL="68580" marR="68580" marT="0" marB="0"/>
                </a:tc>
              </a:tr>
              <a:tr h="0">
                <a:tc>
                  <a:txBody>
                    <a:bodyPr/>
                    <a:lstStyle/>
                    <a:p>
                      <a:pPr marL="0" marR="0" algn="r">
                        <a:spcBef>
                          <a:spcPts val="0"/>
                        </a:spcBef>
                        <a:spcAft>
                          <a:spcPts val="0"/>
                        </a:spcAft>
                      </a:pPr>
                      <a:r>
                        <a:rPr lang="en-US" sz="1200" dirty="0">
                          <a:effectLst/>
                        </a:rPr>
                        <a:t>Link or Process:</a:t>
                      </a:r>
                      <a:endParaRPr lang="en-US" sz="1100" dirty="0">
                        <a:effectLst/>
                        <a:latin typeface="Calibri"/>
                        <a:ea typeface="Calibri"/>
                        <a:cs typeface="Times New Roman"/>
                      </a:endParaRPr>
                    </a:p>
                  </a:txBody>
                  <a:tcPr marL="68580" marR="68580" marT="0" marB="0"/>
                </a:tc>
                <a:tc>
                  <a:txBody>
                    <a:bodyPr/>
                    <a:lstStyle/>
                    <a:p>
                      <a:pPr marL="0" marR="0" algn="l">
                        <a:spcBef>
                          <a:spcPts val="0"/>
                        </a:spcBef>
                        <a:spcAft>
                          <a:spcPts val="0"/>
                        </a:spcAft>
                      </a:pPr>
                      <a:r>
                        <a:rPr lang="en-US" sz="1200" u="sng" dirty="0">
                          <a:effectLst/>
                          <a:hlinkClick r:id="rId3"/>
                        </a:rPr>
                        <a:t>http://www.iconarchive.com/show/plump-icons-by-zerode/Search-icon.html</a:t>
                      </a:r>
                      <a:r>
                        <a:rPr lang="en-US" sz="1200" dirty="0">
                          <a:effectLst/>
                        </a:rPr>
                        <a:t> </a:t>
                      </a:r>
                      <a:endParaRPr lang="en-US" sz="1100" dirty="0">
                        <a:effectLst/>
                        <a:latin typeface="Calibri"/>
                        <a:ea typeface="Calibri"/>
                        <a:cs typeface="Times New Roman"/>
                      </a:endParaRPr>
                    </a:p>
                  </a:txBody>
                  <a:tcPr marL="68580" marR="68580" marT="0" marB="0"/>
                </a:tc>
              </a:tr>
            </a:tbl>
          </a:graphicData>
        </a:graphic>
      </p:graphicFrame>
      <p:pic>
        <p:nvPicPr>
          <p:cNvPr id="4097"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05350" y="2080260"/>
            <a:ext cx="381000" cy="381000"/>
          </a:xfrm>
          <a:prstGeom prst="rect">
            <a:avLst/>
          </a:prstGeom>
          <a:noFill/>
          <a:extLst>
            <a:ext uri="{909E8E84-426E-40DD-AFC4-6F175D3DCCD1}">
              <a14:hiddenFill xmlns:a14="http://schemas.microsoft.com/office/drawing/2010/main">
                <a:solidFill>
                  <a:srgbClr val="FFFFFF"/>
                </a:solidFill>
              </a14:hiddenFill>
            </a:ext>
          </a:extLst>
        </p:spPr>
      </p:pic>
      <p:sp>
        <p:nvSpPr>
          <p:cNvPr id="9" name="Slide Number Placeholder 9"/>
          <p:cNvSpPr>
            <a:spLocks noGrp="1"/>
          </p:cNvSpPr>
          <p:nvPr>
            <p:ph type="sldNum" sz="quarter" idx="12"/>
          </p:nvPr>
        </p:nvSpPr>
        <p:spPr>
          <a:xfrm>
            <a:off x="8610600" y="6400800"/>
            <a:ext cx="381000" cy="365125"/>
          </a:xfrm>
        </p:spPr>
        <p:txBody>
          <a:bodyPr/>
          <a:lstStyle/>
          <a:p>
            <a:fld id="{B6F15528-21DE-4FAA-801E-634DDDAF4B2B}" type="slidenum">
              <a:rPr lang="en-US" sz="1200" smtClean="0"/>
              <a:pPr/>
              <a:t>14</a:t>
            </a:fld>
            <a:endParaRPr lang="en-US" sz="1200" dirty="0"/>
          </a:p>
        </p:txBody>
      </p:sp>
    </p:spTree>
    <p:extLst>
      <p:ext uri="{BB962C8B-B14F-4D97-AF65-F5344CB8AC3E}">
        <p14:creationId xmlns:p14="http://schemas.microsoft.com/office/powerpoint/2010/main" val="2232501046"/>
      </p:ext>
    </p:extLst>
  </p:cSld>
  <p:clrMapOvr>
    <a:masterClrMapping/>
  </p:clrMapOvr>
  <mc:AlternateContent xmlns:mc="http://schemas.openxmlformats.org/markup-compatibility/2006">
    <mc:Choice xmlns:p14="http://schemas.microsoft.com/office/powerpoint/2010/main" Requires="p14">
      <p:transition spd="med" p14:dur="700" advTm="2000">
        <p:fade/>
      </p:transition>
    </mc:Choice>
    <mc:Fallback>
      <p:transition spd="med" advTm="2000">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r>
              <a:rPr lang="en-US" b="1" dirty="0" smtClean="0">
                <a:ln>
                  <a:solidFill>
                    <a:srgbClr val="002060"/>
                  </a:solidFill>
                </a:ln>
                <a:solidFill>
                  <a:srgbClr val="00B050"/>
                </a:solidFill>
                <a:latin typeface="Verdana" panose="020B0604030504040204" pitchFamily="34" charset="0"/>
                <a:ea typeface="Verdana" panose="020B0604030504040204" pitchFamily="34" charset="0"/>
                <a:cs typeface="Verdana" panose="020B0604030504040204" pitchFamily="34" charset="0"/>
              </a:rPr>
              <a:t>Graphics &amp; Multimedia</a:t>
            </a:r>
            <a:endParaRPr lang="en-US" b="1" dirty="0">
              <a:ln>
                <a:solidFill>
                  <a:srgbClr val="002060"/>
                </a:solidFill>
              </a:ln>
              <a:solidFill>
                <a:srgbClr val="00B050"/>
              </a:solidFill>
              <a:latin typeface="Verdana" panose="020B0604030504040204" pitchFamily="34" charset="0"/>
              <a:ea typeface="Verdana" panose="020B0604030504040204" pitchFamily="34" charset="0"/>
              <a:cs typeface="Verdana" panose="020B0604030504040204" pitchFamily="34" charset="0"/>
            </a:endParaRPr>
          </a:p>
        </p:txBody>
      </p:sp>
      <p:cxnSp>
        <p:nvCxnSpPr>
          <p:cNvPr id="8" name="Straight Connector 7"/>
          <p:cNvCxnSpPr/>
          <p:nvPr/>
        </p:nvCxnSpPr>
        <p:spPr>
          <a:xfrm flipH="1">
            <a:off x="1219200" y="629920"/>
            <a:ext cx="6324600" cy="0"/>
          </a:xfrm>
          <a:prstGeom prst="line">
            <a:avLst/>
          </a:prstGeom>
          <a:ln w="19050">
            <a:solidFill>
              <a:schemeClr val="tx2">
                <a:lumMod val="60000"/>
                <a:lumOff val="40000"/>
              </a:schemeClr>
            </a:solidFill>
          </a:ln>
        </p:spPr>
        <p:style>
          <a:lnRef idx="1">
            <a:schemeClr val="dk1"/>
          </a:lnRef>
          <a:fillRef idx="0">
            <a:schemeClr val="dk1"/>
          </a:fillRef>
          <a:effectRef idx="0">
            <a:schemeClr val="dk1"/>
          </a:effectRef>
          <a:fontRef idx="minor">
            <a:schemeClr val="tx1"/>
          </a:fontRef>
        </p:style>
      </p:cxnSp>
      <p:sp>
        <p:nvSpPr>
          <p:cNvPr id="5" name="TextBox 4"/>
          <p:cNvSpPr txBox="1"/>
          <p:nvPr/>
        </p:nvSpPr>
        <p:spPr>
          <a:xfrm>
            <a:off x="3810000" y="633492"/>
            <a:ext cx="3581400" cy="369332"/>
          </a:xfrm>
          <a:prstGeom prst="rect">
            <a:avLst/>
          </a:prstGeom>
          <a:noFill/>
        </p:spPr>
        <p:txBody>
          <a:bodyPr wrap="square" rtlCol="0">
            <a:spAutoFit/>
          </a:bodyPr>
          <a:lstStyle/>
          <a:p>
            <a:pPr algn="r"/>
            <a:r>
              <a:rPr lang="en-US" dirty="0" smtClean="0"/>
              <a:t>Social Media Icons</a:t>
            </a:r>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243310566"/>
              </p:ext>
            </p:extLst>
          </p:nvPr>
        </p:nvGraphicFramePr>
        <p:xfrm>
          <a:off x="1912620" y="3657600"/>
          <a:ext cx="6080760" cy="2743200"/>
        </p:xfrm>
        <a:graphic>
          <a:graphicData uri="http://schemas.openxmlformats.org/drawingml/2006/table">
            <a:tbl>
              <a:tblPr firstRow="1" firstCol="1" bandRow="1">
                <a:tableStyleId>{C083E6E3-FA7D-4D7B-A595-EF9225AFEA82}</a:tableStyleId>
              </a:tblPr>
              <a:tblGrid>
                <a:gridCol w="1211580"/>
                <a:gridCol w="4869180"/>
              </a:tblGrid>
              <a:tr h="365760">
                <a:tc>
                  <a:txBody>
                    <a:bodyPr/>
                    <a:lstStyle/>
                    <a:p>
                      <a:pPr marL="0" marR="0" algn="r">
                        <a:spcBef>
                          <a:spcPts val="0"/>
                        </a:spcBef>
                        <a:spcAft>
                          <a:spcPts val="0"/>
                        </a:spcAft>
                      </a:pPr>
                      <a:r>
                        <a:rPr lang="en-US" sz="1200" dirty="0">
                          <a:effectLst/>
                        </a:rPr>
                        <a:t>File Names:</a:t>
                      </a:r>
                      <a:endParaRPr lang="en-US" sz="1100" dirty="0">
                        <a:effectLst/>
                        <a:latin typeface="Calibri"/>
                        <a:ea typeface="Calibri"/>
                        <a:cs typeface="Times New Roman"/>
                      </a:endParaRPr>
                    </a:p>
                  </a:txBody>
                  <a:tcPr marL="68580" marR="68580" marT="0" marB="0"/>
                </a:tc>
                <a:tc>
                  <a:txBody>
                    <a:bodyPr/>
                    <a:lstStyle/>
                    <a:p>
                      <a:pPr marL="0" marR="0" algn="l">
                        <a:spcBef>
                          <a:spcPts val="0"/>
                        </a:spcBef>
                        <a:spcAft>
                          <a:spcPts val="0"/>
                        </a:spcAft>
                      </a:pPr>
                      <a:r>
                        <a:rPr lang="en-US" sz="1200" dirty="0">
                          <a:effectLst/>
                        </a:rPr>
                        <a:t>LJ_Email.png          </a:t>
                      </a:r>
                      <a:r>
                        <a:rPr lang="en-US" sz="1200" dirty="0" smtClean="0">
                          <a:effectLst/>
                        </a:rPr>
                        <a:t>                   LJ_RSS.png                </a:t>
                      </a:r>
                    </a:p>
                    <a:p>
                      <a:pPr marL="0" marR="0" algn="l">
                        <a:spcBef>
                          <a:spcPts val="0"/>
                        </a:spcBef>
                        <a:spcAft>
                          <a:spcPts val="0"/>
                        </a:spcAft>
                      </a:pPr>
                      <a:r>
                        <a:rPr lang="en-US" sz="1200" dirty="0" smtClean="0">
                          <a:effectLst/>
                        </a:rPr>
                        <a:t>LJ_Twitter.png                           LJ_Linkedin.png     </a:t>
                      </a:r>
                    </a:p>
                    <a:p>
                      <a:pPr marL="0" marR="0" algn="l">
                        <a:spcBef>
                          <a:spcPts val="0"/>
                        </a:spcBef>
                        <a:spcAft>
                          <a:spcPts val="0"/>
                        </a:spcAft>
                      </a:pPr>
                      <a:r>
                        <a:rPr lang="en-US" sz="1200" dirty="0" smtClean="0">
                          <a:effectLst/>
                        </a:rPr>
                        <a:t>LJ_Facebook.png</a:t>
                      </a:r>
                      <a:endParaRPr lang="en-US" sz="1100" dirty="0">
                        <a:effectLst/>
                        <a:latin typeface="Calibri"/>
                        <a:ea typeface="Calibri"/>
                        <a:cs typeface="Times New Roman"/>
                      </a:endParaRPr>
                    </a:p>
                  </a:txBody>
                  <a:tcPr marL="68580" marR="68580" marT="0" marB="0"/>
                </a:tc>
              </a:tr>
              <a:tr h="0">
                <a:tc>
                  <a:txBody>
                    <a:bodyPr/>
                    <a:lstStyle/>
                    <a:p>
                      <a:pPr marL="0" marR="0" algn="r">
                        <a:spcBef>
                          <a:spcPts val="0"/>
                        </a:spcBef>
                        <a:spcAft>
                          <a:spcPts val="0"/>
                        </a:spcAft>
                      </a:pPr>
                      <a:r>
                        <a:rPr lang="en-US" sz="1200" dirty="0">
                          <a:effectLst/>
                        </a:rPr>
                        <a:t>File Size:</a:t>
                      </a:r>
                      <a:endParaRPr lang="en-US" sz="1100" dirty="0">
                        <a:effectLst/>
                        <a:latin typeface="Calibri"/>
                        <a:ea typeface="Calibri"/>
                        <a:cs typeface="Times New Roman"/>
                      </a:endParaRPr>
                    </a:p>
                  </a:txBody>
                  <a:tcPr marL="68580" marR="68580" marT="0" marB="0"/>
                </a:tc>
                <a:tc>
                  <a:txBody>
                    <a:bodyPr/>
                    <a:lstStyle/>
                    <a:p>
                      <a:pPr marL="0" marR="0" algn="l">
                        <a:spcBef>
                          <a:spcPts val="0"/>
                        </a:spcBef>
                        <a:spcAft>
                          <a:spcPts val="0"/>
                        </a:spcAft>
                      </a:pPr>
                      <a:r>
                        <a:rPr lang="en-US" sz="1200" dirty="0">
                          <a:effectLst/>
                        </a:rPr>
                        <a:t>3 kb</a:t>
                      </a:r>
                      <a:endParaRPr lang="en-US" sz="1100" dirty="0">
                        <a:effectLst/>
                        <a:latin typeface="Calibri"/>
                        <a:ea typeface="Calibri"/>
                        <a:cs typeface="Times New Roman"/>
                      </a:endParaRPr>
                    </a:p>
                  </a:txBody>
                  <a:tcPr marL="68580" marR="68580" marT="0" marB="0"/>
                </a:tc>
              </a:tr>
              <a:tr h="0">
                <a:tc>
                  <a:txBody>
                    <a:bodyPr/>
                    <a:lstStyle/>
                    <a:p>
                      <a:pPr marL="0" marR="0" algn="r">
                        <a:spcBef>
                          <a:spcPts val="0"/>
                        </a:spcBef>
                        <a:spcAft>
                          <a:spcPts val="0"/>
                        </a:spcAft>
                      </a:pPr>
                      <a:r>
                        <a:rPr lang="en-US" sz="1200" dirty="0">
                          <a:effectLst/>
                        </a:rPr>
                        <a:t>Image Size:</a:t>
                      </a:r>
                      <a:endParaRPr lang="en-US" sz="1100" dirty="0">
                        <a:effectLst/>
                        <a:latin typeface="Calibri"/>
                        <a:ea typeface="Calibri"/>
                        <a:cs typeface="Times New Roman"/>
                      </a:endParaRPr>
                    </a:p>
                  </a:txBody>
                  <a:tcPr marL="68580" marR="68580" marT="0" marB="0"/>
                </a:tc>
                <a:tc>
                  <a:txBody>
                    <a:bodyPr/>
                    <a:lstStyle/>
                    <a:p>
                      <a:pPr marL="0" marR="0" algn="l">
                        <a:spcBef>
                          <a:spcPts val="0"/>
                        </a:spcBef>
                        <a:spcAft>
                          <a:spcPts val="0"/>
                        </a:spcAft>
                      </a:pPr>
                      <a:r>
                        <a:rPr lang="en-US" sz="1200" dirty="0">
                          <a:effectLst/>
                        </a:rPr>
                        <a:t>35x35 px</a:t>
                      </a:r>
                      <a:endParaRPr lang="en-US" sz="1100" dirty="0">
                        <a:effectLst/>
                        <a:latin typeface="Calibri"/>
                        <a:ea typeface="Calibri"/>
                        <a:cs typeface="Times New Roman"/>
                      </a:endParaRPr>
                    </a:p>
                  </a:txBody>
                  <a:tcPr marL="68580" marR="68580" marT="0" marB="0"/>
                </a:tc>
              </a:tr>
              <a:tr h="0">
                <a:tc>
                  <a:txBody>
                    <a:bodyPr/>
                    <a:lstStyle/>
                    <a:p>
                      <a:pPr marL="0" marR="0" algn="r">
                        <a:spcBef>
                          <a:spcPts val="0"/>
                        </a:spcBef>
                        <a:spcAft>
                          <a:spcPts val="0"/>
                        </a:spcAft>
                      </a:pPr>
                      <a:r>
                        <a:rPr lang="en-US" sz="1200" dirty="0">
                          <a:effectLst/>
                        </a:rPr>
                        <a:t>Color Mode:</a:t>
                      </a:r>
                      <a:endParaRPr lang="en-US" sz="1100" dirty="0">
                        <a:effectLst/>
                        <a:latin typeface="Calibri"/>
                        <a:ea typeface="Calibri"/>
                        <a:cs typeface="Times New Roman"/>
                      </a:endParaRPr>
                    </a:p>
                  </a:txBody>
                  <a:tcPr marL="68580" marR="68580" marT="0" marB="0"/>
                </a:tc>
                <a:tc>
                  <a:txBody>
                    <a:bodyPr/>
                    <a:lstStyle/>
                    <a:p>
                      <a:pPr marL="0" marR="0" algn="l">
                        <a:spcBef>
                          <a:spcPts val="0"/>
                        </a:spcBef>
                        <a:spcAft>
                          <a:spcPts val="0"/>
                        </a:spcAft>
                      </a:pPr>
                      <a:r>
                        <a:rPr lang="en-US" sz="1200" dirty="0">
                          <a:effectLst/>
                        </a:rPr>
                        <a:t>Color, RGB</a:t>
                      </a:r>
                      <a:endParaRPr lang="en-US" sz="1100" dirty="0">
                        <a:effectLst/>
                        <a:latin typeface="Calibri"/>
                        <a:ea typeface="Calibri"/>
                        <a:cs typeface="Times New Roman"/>
                      </a:endParaRPr>
                    </a:p>
                  </a:txBody>
                  <a:tcPr marL="68580" marR="68580" marT="0" marB="0"/>
                </a:tc>
              </a:tr>
              <a:tr h="0">
                <a:tc>
                  <a:txBody>
                    <a:bodyPr/>
                    <a:lstStyle/>
                    <a:p>
                      <a:pPr marL="0" marR="0" algn="r">
                        <a:spcBef>
                          <a:spcPts val="0"/>
                        </a:spcBef>
                        <a:spcAft>
                          <a:spcPts val="0"/>
                        </a:spcAft>
                      </a:pPr>
                      <a:r>
                        <a:rPr lang="en-US" sz="1200" dirty="0">
                          <a:effectLst/>
                        </a:rPr>
                        <a:t>Color Feel:</a:t>
                      </a:r>
                      <a:endParaRPr lang="en-US" sz="1100" dirty="0">
                        <a:effectLst/>
                        <a:latin typeface="Calibri"/>
                        <a:ea typeface="Calibri"/>
                        <a:cs typeface="Times New Roman"/>
                      </a:endParaRPr>
                    </a:p>
                  </a:txBody>
                  <a:tcPr marL="68580" marR="68580" marT="0" marB="0"/>
                </a:tc>
                <a:tc>
                  <a:txBody>
                    <a:bodyPr/>
                    <a:lstStyle/>
                    <a:p>
                      <a:pPr marL="0" marR="0" algn="l">
                        <a:spcBef>
                          <a:spcPts val="0"/>
                        </a:spcBef>
                        <a:spcAft>
                          <a:spcPts val="0"/>
                        </a:spcAft>
                      </a:pPr>
                      <a:r>
                        <a:rPr lang="en-US" sz="1200" dirty="0">
                          <a:effectLst/>
                        </a:rPr>
                        <a:t>Security, loyalty</a:t>
                      </a:r>
                      <a:endParaRPr lang="en-US" sz="1100" dirty="0">
                        <a:effectLst/>
                        <a:latin typeface="Calibri"/>
                        <a:ea typeface="Calibri"/>
                        <a:cs typeface="Times New Roman"/>
                      </a:endParaRPr>
                    </a:p>
                  </a:txBody>
                  <a:tcPr marL="68580" marR="68580" marT="0" marB="0"/>
                </a:tc>
              </a:tr>
              <a:tr h="0">
                <a:tc>
                  <a:txBody>
                    <a:bodyPr/>
                    <a:lstStyle/>
                    <a:p>
                      <a:pPr marL="0" marR="0" algn="r">
                        <a:spcBef>
                          <a:spcPts val="0"/>
                        </a:spcBef>
                        <a:spcAft>
                          <a:spcPts val="0"/>
                        </a:spcAft>
                      </a:pPr>
                      <a:r>
                        <a:rPr lang="en-US" sz="1200" dirty="0">
                          <a:effectLst/>
                        </a:rPr>
                        <a:t>Animation:</a:t>
                      </a:r>
                      <a:endParaRPr lang="en-US" sz="1100" dirty="0">
                        <a:effectLst/>
                        <a:latin typeface="Calibri"/>
                        <a:ea typeface="Calibri"/>
                        <a:cs typeface="Times New Roman"/>
                      </a:endParaRPr>
                    </a:p>
                  </a:txBody>
                  <a:tcPr marL="68580" marR="68580" marT="0" marB="0"/>
                </a:tc>
                <a:tc>
                  <a:txBody>
                    <a:bodyPr/>
                    <a:lstStyle/>
                    <a:p>
                      <a:pPr marL="0" marR="0" algn="l">
                        <a:spcBef>
                          <a:spcPts val="0"/>
                        </a:spcBef>
                        <a:spcAft>
                          <a:spcPts val="0"/>
                        </a:spcAft>
                      </a:pPr>
                      <a:r>
                        <a:rPr lang="en-US" sz="1200" dirty="0">
                          <a:effectLst/>
                        </a:rPr>
                        <a:t>None</a:t>
                      </a:r>
                      <a:endParaRPr lang="en-US" sz="1100" dirty="0">
                        <a:effectLst/>
                        <a:latin typeface="Calibri"/>
                        <a:ea typeface="Calibri"/>
                        <a:cs typeface="Times New Roman"/>
                      </a:endParaRPr>
                    </a:p>
                  </a:txBody>
                  <a:tcPr marL="68580" marR="68580" marT="0" marB="0"/>
                </a:tc>
              </a:tr>
              <a:tr h="0">
                <a:tc>
                  <a:txBody>
                    <a:bodyPr/>
                    <a:lstStyle/>
                    <a:p>
                      <a:pPr marL="0" marR="0" algn="r">
                        <a:spcBef>
                          <a:spcPts val="0"/>
                        </a:spcBef>
                        <a:spcAft>
                          <a:spcPts val="0"/>
                        </a:spcAft>
                      </a:pPr>
                      <a:r>
                        <a:rPr lang="en-US" sz="1200" dirty="0">
                          <a:effectLst/>
                        </a:rPr>
                        <a:t>Interactivity:</a:t>
                      </a:r>
                      <a:endParaRPr lang="en-US" sz="1100" dirty="0">
                        <a:effectLst/>
                        <a:latin typeface="Calibri"/>
                        <a:ea typeface="Calibri"/>
                        <a:cs typeface="Times New Roman"/>
                      </a:endParaRPr>
                    </a:p>
                  </a:txBody>
                  <a:tcPr marL="68580" marR="68580" marT="0" marB="0"/>
                </a:tc>
                <a:tc>
                  <a:txBody>
                    <a:bodyPr/>
                    <a:lstStyle/>
                    <a:p>
                      <a:pPr marL="0" marR="0" algn="l">
                        <a:spcBef>
                          <a:spcPts val="0"/>
                        </a:spcBef>
                        <a:spcAft>
                          <a:spcPts val="0"/>
                        </a:spcAft>
                      </a:pPr>
                      <a:r>
                        <a:rPr lang="en-US" sz="1200" dirty="0">
                          <a:effectLst/>
                        </a:rPr>
                        <a:t>Links to each social media account or opens an email</a:t>
                      </a:r>
                      <a:endParaRPr lang="en-US" sz="1100" dirty="0">
                        <a:effectLst/>
                        <a:latin typeface="Calibri"/>
                        <a:ea typeface="Calibri"/>
                        <a:cs typeface="Times New Roman"/>
                      </a:endParaRPr>
                    </a:p>
                  </a:txBody>
                  <a:tcPr marL="68580" marR="68580" marT="0" marB="0"/>
                </a:tc>
              </a:tr>
              <a:tr h="0">
                <a:tc>
                  <a:txBody>
                    <a:bodyPr/>
                    <a:lstStyle/>
                    <a:p>
                      <a:pPr marL="0" marR="0" algn="r">
                        <a:spcBef>
                          <a:spcPts val="0"/>
                        </a:spcBef>
                        <a:spcAft>
                          <a:spcPts val="0"/>
                        </a:spcAft>
                      </a:pPr>
                      <a:r>
                        <a:rPr lang="en-US" sz="1200" dirty="0">
                          <a:effectLst/>
                        </a:rPr>
                        <a:t>File Type:</a:t>
                      </a:r>
                      <a:endParaRPr lang="en-US" sz="1100" dirty="0">
                        <a:effectLst/>
                        <a:latin typeface="Calibri"/>
                        <a:ea typeface="Calibri"/>
                        <a:cs typeface="Times New Roman"/>
                      </a:endParaRPr>
                    </a:p>
                  </a:txBody>
                  <a:tcPr marL="68580" marR="68580" marT="0" marB="0"/>
                </a:tc>
                <a:tc>
                  <a:txBody>
                    <a:bodyPr/>
                    <a:lstStyle/>
                    <a:p>
                      <a:pPr marL="0" marR="0" algn="l">
                        <a:spcBef>
                          <a:spcPts val="0"/>
                        </a:spcBef>
                        <a:spcAft>
                          <a:spcPts val="0"/>
                        </a:spcAft>
                      </a:pPr>
                      <a:r>
                        <a:rPr lang="en-US" sz="1200" dirty="0">
                          <a:effectLst/>
                        </a:rPr>
                        <a:t>.png</a:t>
                      </a:r>
                      <a:endParaRPr lang="en-US" sz="1100" dirty="0">
                        <a:effectLst/>
                        <a:latin typeface="Calibri"/>
                        <a:ea typeface="Calibri"/>
                        <a:cs typeface="Times New Roman"/>
                      </a:endParaRPr>
                    </a:p>
                  </a:txBody>
                  <a:tcPr marL="68580" marR="68580" marT="0" marB="0"/>
                </a:tc>
              </a:tr>
              <a:tr h="0">
                <a:tc>
                  <a:txBody>
                    <a:bodyPr/>
                    <a:lstStyle/>
                    <a:p>
                      <a:pPr marL="0" marR="0" algn="r">
                        <a:spcBef>
                          <a:spcPts val="0"/>
                        </a:spcBef>
                        <a:spcAft>
                          <a:spcPts val="0"/>
                        </a:spcAft>
                      </a:pPr>
                      <a:r>
                        <a:rPr lang="en-US" sz="1200" dirty="0">
                          <a:effectLst/>
                        </a:rPr>
                        <a:t>Resolution:</a:t>
                      </a:r>
                      <a:endParaRPr lang="en-US" sz="1100" dirty="0">
                        <a:effectLst/>
                        <a:latin typeface="Calibri"/>
                        <a:ea typeface="Calibri"/>
                        <a:cs typeface="Times New Roman"/>
                      </a:endParaRPr>
                    </a:p>
                  </a:txBody>
                  <a:tcPr marL="68580" marR="68580" marT="0" marB="0"/>
                </a:tc>
                <a:tc>
                  <a:txBody>
                    <a:bodyPr/>
                    <a:lstStyle/>
                    <a:p>
                      <a:pPr marL="0" marR="0" algn="l">
                        <a:spcBef>
                          <a:spcPts val="0"/>
                        </a:spcBef>
                        <a:spcAft>
                          <a:spcPts val="0"/>
                        </a:spcAft>
                      </a:pPr>
                      <a:r>
                        <a:rPr lang="en-US" sz="1200" dirty="0">
                          <a:effectLst/>
                        </a:rPr>
                        <a:t>72 dpi</a:t>
                      </a:r>
                      <a:endParaRPr lang="en-US" sz="1100" dirty="0">
                        <a:effectLst/>
                        <a:latin typeface="Calibri"/>
                        <a:ea typeface="Calibri"/>
                        <a:cs typeface="Times New Roman"/>
                      </a:endParaRPr>
                    </a:p>
                  </a:txBody>
                  <a:tcPr marL="68580" marR="68580" marT="0" marB="0"/>
                </a:tc>
              </a:tr>
              <a:tr h="0">
                <a:tc>
                  <a:txBody>
                    <a:bodyPr/>
                    <a:lstStyle/>
                    <a:p>
                      <a:pPr marL="0" marR="0" algn="r">
                        <a:spcBef>
                          <a:spcPts val="0"/>
                        </a:spcBef>
                        <a:spcAft>
                          <a:spcPts val="0"/>
                        </a:spcAft>
                      </a:pPr>
                      <a:r>
                        <a:rPr lang="en-US" sz="1200" dirty="0">
                          <a:effectLst/>
                        </a:rPr>
                        <a:t>Copyright:</a:t>
                      </a:r>
                      <a:endParaRPr lang="en-US" sz="1100" dirty="0">
                        <a:effectLst/>
                        <a:latin typeface="Calibri"/>
                        <a:ea typeface="Calibri"/>
                        <a:cs typeface="Times New Roman"/>
                      </a:endParaRPr>
                    </a:p>
                  </a:txBody>
                  <a:tcPr marL="68580" marR="68580" marT="0" marB="0"/>
                </a:tc>
                <a:tc>
                  <a:txBody>
                    <a:bodyPr/>
                    <a:lstStyle/>
                    <a:p>
                      <a:pPr marL="0" marR="0" algn="l">
                        <a:spcBef>
                          <a:spcPts val="0"/>
                        </a:spcBef>
                        <a:spcAft>
                          <a:spcPts val="0"/>
                        </a:spcAft>
                      </a:pPr>
                      <a:r>
                        <a:rPr lang="en-US" sz="1200" dirty="0">
                          <a:effectLst/>
                        </a:rPr>
                        <a:t>Geek Fairy  |  March 7, 2014</a:t>
                      </a:r>
                      <a:br>
                        <a:rPr lang="en-US" sz="1200" dirty="0">
                          <a:effectLst/>
                        </a:rPr>
                      </a:br>
                      <a:r>
                        <a:rPr lang="en-US" sz="1200" dirty="0">
                          <a:effectLst/>
                        </a:rPr>
                        <a:t>Use in Personal &amp; commercial projects; no attribution required</a:t>
                      </a:r>
                      <a:endParaRPr lang="en-US" sz="1100" dirty="0">
                        <a:effectLst/>
                        <a:latin typeface="Calibri"/>
                        <a:ea typeface="Calibri"/>
                        <a:cs typeface="Times New Roman"/>
                      </a:endParaRPr>
                    </a:p>
                  </a:txBody>
                  <a:tcPr marL="68580" marR="68580" marT="0" marB="0"/>
                </a:tc>
              </a:tr>
              <a:tr h="0">
                <a:tc>
                  <a:txBody>
                    <a:bodyPr/>
                    <a:lstStyle/>
                    <a:p>
                      <a:pPr marL="0" marR="0" algn="r">
                        <a:spcBef>
                          <a:spcPts val="0"/>
                        </a:spcBef>
                        <a:spcAft>
                          <a:spcPts val="0"/>
                        </a:spcAft>
                      </a:pPr>
                      <a:r>
                        <a:rPr lang="en-US" sz="1200" dirty="0">
                          <a:effectLst/>
                        </a:rPr>
                        <a:t>Link or Process:</a:t>
                      </a:r>
                      <a:endParaRPr lang="en-US" sz="1100" dirty="0">
                        <a:effectLst/>
                        <a:latin typeface="Calibri"/>
                        <a:ea typeface="Calibri"/>
                        <a:cs typeface="Times New Roman"/>
                      </a:endParaRPr>
                    </a:p>
                  </a:txBody>
                  <a:tcPr marL="68580" marR="68580" marT="0" marB="0"/>
                </a:tc>
                <a:tc>
                  <a:txBody>
                    <a:bodyPr/>
                    <a:lstStyle/>
                    <a:p>
                      <a:pPr marL="0" marR="0" algn="l">
                        <a:spcBef>
                          <a:spcPts val="0"/>
                        </a:spcBef>
                        <a:spcAft>
                          <a:spcPts val="0"/>
                        </a:spcAft>
                      </a:pPr>
                      <a:r>
                        <a:rPr lang="en-US" sz="1200" dirty="0">
                          <a:effectLst/>
                        </a:rPr>
                        <a:t>http://geekfairy.co.uk/free-purple-rimmed-circle-social-media-icons/</a:t>
                      </a:r>
                      <a:br>
                        <a:rPr lang="en-US" sz="1200" dirty="0">
                          <a:effectLst/>
                        </a:rPr>
                      </a:br>
                      <a:r>
                        <a:rPr lang="en-US" sz="1200" dirty="0">
                          <a:effectLst/>
                        </a:rPr>
                        <a:t>http://geekfairy.co.uk/license-agreement/</a:t>
                      </a:r>
                      <a:endParaRPr lang="en-US" sz="1100" dirty="0">
                        <a:effectLst/>
                        <a:latin typeface="Calibri"/>
                        <a:ea typeface="Calibri"/>
                        <a:cs typeface="Times New Roman"/>
                      </a:endParaRPr>
                    </a:p>
                  </a:txBody>
                  <a:tcPr marL="68580" marR="68580" marT="0" marB="0"/>
                </a:tc>
              </a:tr>
            </a:tbl>
          </a:graphicData>
        </a:graphic>
      </p:graphicFrame>
      <p:pic>
        <p:nvPicPr>
          <p:cNvPr id="5121"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86200" y="1524000"/>
            <a:ext cx="2105320" cy="1524000"/>
          </a:xfrm>
          <a:prstGeom prst="rect">
            <a:avLst/>
          </a:prstGeom>
          <a:noFill/>
          <a:ln>
            <a:solidFill>
              <a:schemeClr val="accent2">
                <a:lumMod val="50000"/>
              </a:schemeClr>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9" name="Slide Number Placeholder 9"/>
          <p:cNvSpPr>
            <a:spLocks noGrp="1"/>
          </p:cNvSpPr>
          <p:nvPr>
            <p:ph type="sldNum" sz="quarter" idx="12"/>
          </p:nvPr>
        </p:nvSpPr>
        <p:spPr>
          <a:xfrm>
            <a:off x="8610600" y="6400800"/>
            <a:ext cx="381000" cy="365125"/>
          </a:xfrm>
        </p:spPr>
        <p:txBody>
          <a:bodyPr/>
          <a:lstStyle/>
          <a:p>
            <a:fld id="{B6F15528-21DE-4FAA-801E-634DDDAF4B2B}" type="slidenum">
              <a:rPr lang="en-US" sz="1200" smtClean="0"/>
              <a:pPr/>
              <a:t>15</a:t>
            </a:fld>
            <a:endParaRPr lang="en-US" sz="1200" dirty="0"/>
          </a:p>
        </p:txBody>
      </p:sp>
    </p:spTree>
    <p:extLst>
      <p:ext uri="{BB962C8B-B14F-4D97-AF65-F5344CB8AC3E}">
        <p14:creationId xmlns:p14="http://schemas.microsoft.com/office/powerpoint/2010/main" val="2053016411"/>
      </p:ext>
    </p:extLst>
  </p:cSld>
  <p:clrMapOvr>
    <a:masterClrMapping/>
  </p:clrMapOvr>
  <mc:AlternateContent xmlns:mc="http://schemas.openxmlformats.org/markup-compatibility/2006">
    <mc:Choice xmlns:p14="http://schemas.microsoft.com/office/powerpoint/2010/main" Requires="p14">
      <p:transition spd="med" p14:dur="700" advTm="2000">
        <p:fade/>
      </p:transition>
    </mc:Choice>
    <mc:Fallback>
      <p:transition spd="med" advTm="2000">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r>
              <a:rPr lang="en-US" b="1" dirty="0" smtClean="0">
                <a:ln>
                  <a:solidFill>
                    <a:srgbClr val="002060"/>
                  </a:solidFill>
                </a:ln>
                <a:solidFill>
                  <a:srgbClr val="00B050"/>
                </a:solidFill>
                <a:latin typeface="Verdana" panose="020B0604030504040204" pitchFamily="34" charset="0"/>
                <a:ea typeface="Verdana" panose="020B0604030504040204" pitchFamily="34" charset="0"/>
                <a:cs typeface="Verdana" panose="020B0604030504040204" pitchFamily="34" charset="0"/>
              </a:rPr>
              <a:t>Graphics &amp; Multimedia</a:t>
            </a:r>
            <a:endParaRPr lang="en-US" b="1" dirty="0">
              <a:ln>
                <a:solidFill>
                  <a:srgbClr val="002060"/>
                </a:solidFill>
              </a:ln>
              <a:solidFill>
                <a:srgbClr val="00B050"/>
              </a:solidFill>
              <a:latin typeface="Verdana" panose="020B0604030504040204" pitchFamily="34" charset="0"/>
              <a:ea typeface="Verdana" panose="020B0604030504040204" pitchFamily="34" charset="0"/>
              <a:cs typeface="Verdana" panose="020B0604030504040204" pitchFamily="34" charset="0"/>
            </a:endParaRPr>
          </a:p>
        </p:txBody>
      </p:sp>
      <p:cxnSp>
        <p:nvCxnSpPr>
          <p:cNvPr id="8" name="Straight Connector 7"/>
          <p:cNvCxnSpPr/>
          <p:nvPr/>
        </p:nvCxnSpPr>
        <p:spPr>
          <a:xfrm flipH="1">
            <a:off x="1219200" y="629920"/>
            <a:ext cx="6324600" cy="0"/>
          </a:xfrm>
          <a:prstGeom prst="line">
            <a:avLst/>
          </a:prstGeom>
          <a:ln w="19050">
            <a:solidFill>
              <a:schemeClr val="tx2">
                <a:lumMod val="60000"/>
                <a:lumOff val="40000"/>
              </a:schemeClr>
            </a:solidFill>
          </a:ln>
        </p:spPr>
        <p:style>
          <a:lnRef idx="1">
            <a:schemeClr val="dk1"/>
          </a:lnRef>
          <a:fillRef idx="0">
            <a:schemeClr val="dk1"/>
          </a:fillRef>
          <a:effectRef idx="0">
            <a:schemeClr val="dk1"/>
          </a:effectRef>
          <a:fontRef idx="minor">
            <a:schemeClr val="tx1"/>
          </a:fontRef>
        </p:style>
      </p:cxnSp>
      <p:sp>
        <p:nvSpPr>
          <p:cNvPr id="5" name="TextBox 4"/>
          <p:cNvSpPr txBox="1"/>
          <p:nvPr/>
        </p:nvSpPr>
        <p:spPr>
          <a:xfrm>
            <a:off x="3810000" y="633492"/>
            <a:ext cx="3581400" cy="369332"/>
          </a:xfrm>
          <a:prstGeom prst="rect">
            <a:avLst/>
          </a:prstGeom>
          <a:noFill/>
        </p:spPr>
        <p:txBody>
          <a:bodyPr wrap="square" rtlCol="0">
            <a:spAutoFit/>
          </a:bodyPr>
          <a:lstStyle/>
          <a:p>
            <a:pPr algn="r"/>
            <a:r>
              <a:rPr lang="en-US" dirty="0" smtClean="0"/>
              <a:t>Home Page Image</a:t>
            </a:r>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1353930949"/>
              </p:ext>
            </p:extLst>
          </p:nvPr>
        </p:nvGraphicFramePr>
        <p:xfrm>
          <a:off x="1912620" y="3886200"/>
          <a:ext cx="6080760" cy="2377440"/>
        </p:xfrm>
        <a:graphic>
          <a:graphicData uri="http://schemas.openxmlformats.org/drawingml/2006/table">
            <a:tbl>
              <a:tblPr firstRow="1" firstCol="1" bandRow="1">
                <a:tableStyleId>{C083E6E3-FA7D-4D7B-A595-EF9225AFEA82}</a:tableStyleId>
              </a:tblPr>
              <a:tblGrid>
                <a:gridCol w="1211580"/>
                <a:gridCol w="4869180"/>
              </a:tblGrid>
              <a:tr h="0">
                <a:tc>
                  <a:txBody>
                    <a:bodyPr/>
                    <a:lstStyle/>
                    <a:p>
                      <a:pPr marL="0" marR="0" algn="r">
                        <a:spcBef>
                          <a:spcPts val="0"/>
                        </a:spcBef>
                        <a:spcAft>
                          <a:spcPts val="0"/>
                        </a:spcAft>
                      </a:pPr>
                      <a:r>
                        <a:rPr lang="en-US" sz="1200" dirty="0">
                          <a:effectLst/>
                        </a:rPr>
                        <a:t>File Name:</a:t>
                      </a:r>
                      <a:endParaRPr lang="en-US" sz="1100" dirty="0">
                        <a:effectLst/>
                        <a:latin typeface="Calibri"/>
                        <a:ea typeface="Calibri"/>
                        <a:cs typeface="Times New Roman"/>
                      </a:endParaRPr>
                    </a:p>
                  </a:txBody>
                  <a:tcPr marL="68580" marR="68580" marT="0" marB="0"/>
                </a:tc>
                <a:tc>
                  <a:txBody>
                    <a:bodyPr/>
                    <a:lstStyle/>
                    <a:p>
                      <a:pPr marL="0" marR="0" algn="l">
                        <a:spcBef>
                          <a:spcPts val="0"/>
                        </a:spcBef>
                        <a:spcAft>
                          <a:spcPts val="0"/>
                        </a:spcAft>
                      </a:pPr>
                      <a:r>
                        <a:rPr lang="en-US" sz="1200" dirty="0">
                          <a:effectLst/>
                        </a:rPr>
                        <a:t>stock-photo-long-row-of-mobile-toilets-139668556.jpg</a:t>
                      </a:r>
                      <a:endParaRPr lang="en-US" sz="1100" dirty="0">
                        <a:effectLst/>
                        <a:latin typeface="Calibri"/>
                        <a:ea typeface="Calibri"/>
                        <a:cs typeface="Times New Roman"/>
                      </a:endParaRPr>
                    </a:p>
                  </a:txBody>
                  <a:tcPr marL="68580" marR="68580" marT="0" marB="0"/>
                </a:tc>
              </a:tr>
              <a:tr h="0">
                <a:tc>
                  <a:txBody>
                    <a:bodyPr/>
                    <a:lstStyle/>
                    <a:p>
                      <a:pPr marL="0" marR="0" algn="r">
                        <a:spcBef>
                          <a:spcPts val="0"/>
                        </a:spcBef>
                        <a:spcAft>
                          <a:spcPts val="0"/>
                        </a:spcAft>
                      </a:pPr>
                      <a:r>
                        <a:rPr lang="en-US" sz="1200" dirty="0">
                          <a:effectLst/>
                        </a:rPr>
                        <a:t>File Size:</a:t>
                      </a:r>
                      <a:endParaRPr lang="en-US" sz="1100" dirty="0">
                        <a:effectLst/>
                        <a:latin typeface="Calibri"/>
                        <a:ea typeface="Calibri"/>
                        <a:cs typeface="Times New Roman"/>
                      </a:endParaRPr>
                    </a:p>
                  </a:txBody>
                  <a:tcPr marL="68580" marR="68580" marT="0" marB="0"/>
                </a:tc>
                <a:tc>
                  <a:txBody>
                    <a:bodyPr/>
                    <a:lstStyle/>
                    <a:p>
                      <a:pPr marL="0" marR="0" algn="l">
                        <a:spcBef>
                          <a:spcPts val="0"/>
                        </a:spcBef>
                        <a:spcAft>
                          <a:spcPts val="0"/>
                        </a:spcAft>
                      </a:pPr>
                      <a:r>
                        <a:rPr lang="en-US" sz="1200" dirty="0">
                          <a:effectLst/>
                        </a:rPr>
                        <a:t>48.2 kb</a:t>
                      </a:r>
                      <a:endParaRPr lang="en-US" sz="1100" dirty="0">
                        <a:effectLst/>
                        <a:latin typeface="Calibri"/>
                        <a:ea typeface="Calibri"/>
                        <a:cs typeface="Times New Roman"/>
                      </a:endParaRPr>
                    </a:p>
                  </a:txBody>
                  <a:tcPr marL="68580" marR="68580" marT="0" marB="0"/>
                </a:tc>
              </a:tr>
              <a:tr h="0">
                <a:tc>
                  <a:txBody>
                    <a:bodyPr/>
                    <a:lstStyle/>
                    <a:p>
                      <a:pPr marL="0" marR="0" algn="r">
                        <a:spcBef>
                          <a:spcPts val="0"/>
                        </a:spcBef>
                        <a:spcAft>
                          <a:spcPts val="0"/>
                        </a:spcAft>
                      </a:pPr>
                      <a:r>
                        <a:rPr lang="en-US" sz="1200" dirty="0">
                          <a:effectLst/>
                        </a:rPr>
                        <a:t>Image Size:</a:t>
                      </a:r>
                      <a:endParaRPr lang="en-US" sz="1100" dirty="0">
                        <a:effectLst/>
                        <a:latin typeface="Calibri"/>
                        <a:ea typeface="Calibri"/>
                        <a:cs typeface="Times New Roman"/>
                      </a:endParaRPr>
                    </a:p>
                  </a:txBody>
                  <a:tcPr marL="68580" marR="68580" marT="0" marB="0"/>
                </a:tc>
                <a:tc>
                  <a:txBody>
                    <a:bodyPr/>
                    <a:lstStyle/>
                    <a:p>
                      <a:pPr marL="0" marR="0" algn="l">
                        <a:spcBef>
                          <a:spcPts val="0"/>
                        </a:spcBef>
                        <a:spcAft>
                          <a:spcPts val="0"/>
                        </a:spcAft>
                      </a:pPr>
                      <a:r>
                        <a:rPr lang="en-US" sz="1200" dirty="0" smtClean="0">
                          <a:effectLst/>
                        </a:rPr>
                        <a:t>450 x 320 </a:t>
                      </a:r>
                      <a:r>
                        <a:rPr lang="en-US" sz="1200" dirty="0">
                          <a:effectLst/>
                        </a:rPr>
                        <a:t>px</a:t>
                      </a:r>
                      <a:endParaRPr lang="en-US" sz="1100" dirty="0">
                        <a:effectLst/>
                        <a:latin typeface="Calibri"/>
                        <a:ea typeface="Calibri"/>
                        <a:cs typeface="Times New Roman"/>
                      </a:endParaRPr>
                    </a:p>
                  </a:txBody>
                  <a:tcPr marL="68580" marR="68580" marT="0" marB="0"/>
                </a:tc>
              </a:tr>
              <a:tr h="0">
                <a:tc>
                  <a:txBody>
                    <a:bodyPr/>
                    <a:lstStyle/>
                    <a:p>
                      <a:pPr marL="0" marR="0" algn="r">
                        <a:spcBef>
                          <a:spcPts val="0"/>
                        </a:spcBef>
                        <a:spcAft>
                          <a:spcPts val="0"/>
                        </a:spcAft>
                      </a:pPr>
                      <a:r>
                        <a:rPr lang="en-US" sz="1200" dirty="0">
                          <a:effectLst/>
                        </a:rPr>
                        <a:t>Color Mode:</a:t>
                      </a:r>
                      <a:endParaRPr lang="en-US" sz="1100" dirty="0">
                        <a:effectLst/>
                        <a:latin typeface="Calibri"/>
                        <a:ea typeface="Calibri"/>
                        <a:cs typeface="Times New Roman"/>
                      </a:endParaRPr>
                    </a:p>
                  </a:txBody>
                  <a:tcPr marL="68580" marR="68580" marT="0" marB="0"/>
                </a:tc>
                <a:tc>
                  <a:txBody>
                    <a:bodyPr/>
                    <a:lstStyle/>
                    <a:p>
                      <a:pPr marL="0" marR="0" algn="l">
                        <a:spcBef>
                          <a:spcPts val="0"/>
                        </a:spcBef>
                        <a:spcAft>
                          <a:spcPts val="0"/>
                        </a:spcAft>
                      </a:pPr>
                      <a:r>
                        <a:rPr lang="en-US" sz="1200" dirty="0">
                          <a:effectLst/>
                        </a:rPr>
                        <a:t>Color, RGB</a:t>
                      </a:r>
                      <a:endParaRPr lang="en-US" sz="1100" dirty="0">
                        <a:effectLst/>
                        <a:latin typeface="Calibri"/>
                        <a:ea typeface="Calibri"/>
                        <a:cs typeface="Times New Roman"/>
                      </a:endParaRPr>
                    </a:p>
                  </a:txBody>
                  <a:tcPr marL="68580" marR="68580" marT="0" marB="0"/>
                </a:tc>
              </a:tr>
              <a:tr h="0">
                <a:tc>
                  <a:txBody>
                    <a:bodyPr/>
                    <a:lstStyle/>
                    <a:p>
                      <a:pPr marL="0" marR="0" algn="r">
                        <a:spcBef>
                          <a:spcPts val="0"/>
                        </a:spcBef>
                        <a:spcAft>
                          <a:spcPts val="0"/>
                        </a:spcAft>
                      </a:pPr>
                      <a:r>
                        <a:rPr lang="en-US" sz="1200" dirty="0">
                          <a:effectLst/>
                        </a:rPr>
                        <a:t>Color Feel:</a:t>
                      </a:r>
                      <a:endParaRPr lang="en-US" sz="1100" dirty="0">
                        <a:effectLst/>
                        <a:latin typeface="Calibri"/>
                        <a:ea typeface="Calibri"/>
                        <a:cs typeface="Times New Roman"/>
                      </a:endParaRPr>
                    </a:p>
                  </a:txBody>
                  <a:tcPr marL="68580" marR="68580" marT="0" marB="0"/>
                </a:tc>
                <a:tc>
                  <a:txBody>
                    <a:bodyPr/>
                    <a:lstStyle/>
                    <a:p>
                      <a:pPr marL="0" marR="0" algn="l">
                        <a:spcBef>
                          <a:spcPts val="0"/>
                        </a:spcBef>
                        <a:spcAft>
                          <a:spcPts val="0"/>
                        </a:spcAft>
                      </a:pPr>
                      <a:r>
                        <a:rPr lang="en-US" sz="1200" dirty="0">
                          <a:effectLst/>
                        </a:rPr>
                        <a:t>Security, cleanliness</a:t>
                      </a:r>
                      <a:endParaRPr lang="en-US" sz="1100" dirty="0">
                        <a:effectLst/>
                        <a:latin typeface="Calibri"/>
                        <a:ea typeface="Calibri"/>
                        <a:cs typeface="Times New Roman"/>
                      </a:endParaRPr>
                    </a:p>
                  </a:txBody>
                  <a:tcPr marL="68580" marR="68580" marT="0" marB="0"/>
                </a:tc>
              </a:tr>
              <a:tr h="0">
                <a:tc>
                  <a:txBody>
                    <a:bodyPr/>
                    <a:lstStyle/>
                    <a:p>
                      <a:pPr marL="0" marR="0" algn="r">
                        <a:spcBef>
                          <a:spcPts val="0"/>
                        </a:spcBef>
                        <a:spcAft>
                          <a:spcPts val="0"/>
                        </a:spcAft>
                      </a:pPr>
                      <a:r>
                        <a:rPr lang="en-US" sz="1200" dirty="0">
                          <a:effectLst/>
                        </a:rPr>
                        <a:t>Animation:</a:t>
                      </a:r>
                      <a:endParaRPr lang="en-US" sz="1100" dirty="0">
                        <a:effectLst/>
                        <a:latin typeface="Calibri"/>
                        <a:ea typeface="Calibri"/>
                        <a:cs typeface="Times New Roman"/>
                      </a:endParaRPr>
                    </a:p>
                  </a:txBody>
                  <a:tcPr marL="68580" marR="68580" marT="0" marB="0"/>
                </a:tc>
                <a:tc>
                  <a:txBody>
                    <a:bodyPr/>
                    <a:lstStyle/>
                    <a:p>
                      <a:pPr marL="0" marR="0" algn="l">
                        <a:spcBef>
                          <a:spcPts val="0"/>
                        </a:spcBef>
                        <a:spcAft>
                          <a:spcPts val="0"/>
                        </a:spcAft>
                      </a:pPr>
                      <a:r>
                        <a:rPr lang="en-US" sz="1200" dirty="0">
                          <a:effectLst/>
                        </a:rPr>
                        <a:t>None</a:t>
                      </a:r>
                      <a:endParaRPr lang="en-US" sz="1100" dirty="0">
                        <a:effectLst/>
                        <a:latin typeface="Calibri"/>
                        <a:ea typeface="Calibri"/>
                        <a:cs typeface="Times New Roman"/>
                      </a:endParaRPr>
                    </a:p>
                  </a:txBody>
                  <a:tcPr marL="68580" marR="68580" marT="0" marB="0"/>
                </a:tc>
              </a:tr>
              <a:tr h="0">
                <a:tc>
                  <a:txBody>
                    <a:bodyPr/>
                    <a:lstStyle/>
                    <a:p>
                      <a:pPr marL="0" marR="0" algn="r">
                        <a:spcBef>
                          <a:spcPts val="0"/>
                        </a:spcBef>
                        <a:spcAft>
                          <a:spcPts val="0"/>
                        </a:spcAft>
                      </a:pPr>
                      <a:r>
                        <a:rPr lang="en-US" sz="1200" dirty="0">
                          <a:effectLst/>
                        </a:rPr>
                        <a:t>Interactivity:</a:t>
                      </a:r>
                      <a:endParaRPr lang="en-US" sz="1100" dirty="0">
                        <a:effectLst/>
                        <a:latin typeface="Calibri"/>
                        <a:ea typeface="Calibri"/>
                        <a:cs typeface="Times New Roman"/>
                      </a:endParaRPr>
                    </a:p>
                  </a:txBody>
                  <a:tcPr marL="68580" marR="68580" marT="0" marB="0"/>
                </a:tc>
                <a:tc>
                  <a:txBody>
                    <a:bodyPr/>
                    <a:lstStyle/>
                    <a:p>
                      <a:pPr marL="0" marR="0" algn="l">
                        <a:spcBef>
                          <a:spcPts val="0"/>
                        </a:spcBef>
                        <a:spcAft>
                          <a:spcPts val="0"/>
                        </a:spcAft>
                      </a:pPr>
                      <a:r>
                        <a:rPr lang="en-US" sz="1200" dirty="0">
                          <a:effectLst/>
                        </a:rPr>
                        <a:t>None</a:t>
                      </a:r>
                      <a:endParaRPr lang="en-US" sz="1100" dirty="0">
                        <a:effectLst/>
                        <a:latin typeface="Calibri"/>
                        <a:ea typeface="Calibri"/>
                        <a:cs typeface="Times New Roman"/>
                      </a:endParaRPr>
                    </a:p>
                  </a:txBody>
                  <a:tcPr marL="68580" marR="68580" marT="0" marB="0"/>
                </a:tc>
              </a:tr>
              <a:tr h="0">
                <a:tc>
                  <a:txBody>
                    <a:bodyPr/>
                    <a:lstStyle/>
                    <a:p>
                      <a:pPr marL="0" marR="0" algn="r">
                        <a:spcBef>
                          <a:spcPts val="0"/>
                        </a:spcBef>
                        <a:spcAft>
                          <a:spcPts val="0"/>
                        </a:spcAft>
                      </a:pPr>
                      <a:r>
                        <a:rPr lang="en-US" sz="1200" dirty="0">
                          <a:effectLst/>
                        </a:rPr>
                        <a:t>File Type:</a:t>
                      </a:r>
                      <a:endParaRPr lang="en-US" sz="1100" dirty="0">
                        <a:effectLst/>
                        <a:latin typeface="Calibri"/>
                        <a:ea typeface="Calibri"/>
                        <a:cs typeface="Times New Roman"/>
                      </a:endParaRPr>
                    </a:p>
                  </a:txBody>
                  <a:tcPr marL="68580" marR="68580" marT="0" marB="0"/>
                </a:tc>
                <a:tc>
                  <a:txBody>
                    <a:bodyPr/>
                    <a:lstStyle/>
                    <a:p>
                      <a:pPr marL="0" marR="0" algn="l">
                        <a:spcBef>
                          <a:spcPts val="0"/>
                        </a:spcBef>
                        <a:spcAft>
                          <a:spcPts val="0"/>
                        </a:spcAft>
                      </a:pPr>
                      <a:r>
                        <a:rPr lang="en-US" sz="1200" dirty="0">
                          <a:effectLst/>
                        </a:rPr>
                        <a:t>.jpg</a:t>
                      </a:r>
                      <a:endParaRPr lang="en-US" sz="1100" dirty="0">
                        <a:effectLst/>
                        <a:latin typeface="Calibri"/>
                        <a:ea typeface="Calibri"/>
                        <a:cs typeface="Times New Roman"/>
                      </a:endParaRPr>
                    </a:p>
                  </a:txBody>
                  <a:tcPr marL="68580" marR="68580" marT="0" marB="0"/>
                </a:tc>
              </a:tr>
              <a:tr h="0">
                <a:tc>
                  <a:txBody>
                    <a:bodyPr/>
                    <a:lstStyle/>
                    <a:p>
                      <a:pPr marL="0" marR="0" algn="r">
                        <a:spcBef>
                          <a:spcPts val="0"/>
                        </a:spcBef>
                        <a:spcAft>
                          <a:spcPts val="0"/>
                        </a:spcAft>
                      </a:pPr>
                      <a:r>
                        <a:rPr lang="en-US" sz="1200" dirty="0">
                          <a:effectLst/>
                        </a:rPr>
                        <a:t>Resolution:</a:t>
                      </a:r>
                      <a:endParaRPr lang="en-US" sz="1100" dirty="0">
                        <a:effectLst/>
                        <a:latin typeface="Calibri"/>
                        <a:ea typeface="Calibri"/>
                        <a:cs typeface="Times New Roman"/>
                      </a:endParaRPr>
                    </a:p>
                  </a:txBody>
                  <a:tcPr marL="68580" marR="68580" marT="0" marB="0"/>
                </a:tc>
                <a:tc>
                  <a:txBody>
                    <a:bodyPr/>
                    <a:lstStyle/>
                    <a:p>
                      <a:pPr marL="0" marR="0" algn="l">
                        <a:spcBef>
                          <a:spcPts val="0"/>
                        </a:spcBef>
                        <a:spcAft>
                          <a:spcPts val="0"/>
                        </a:spcAft>
                      </a:pPr>
                      <a:r>
                        <a:rPr lang="en-US" sz="1200" dirty="0">
                          <a:effectLst/>
                        </a:rPr>
                        <a:t>300 dpi</a:t>
                      </a:r>
                      <a:endParaRPr lang="en-US" sz="1100" dirty="0">
                        <a:effectLst/>
                        <a:latin typeface="Calibri"/>
                        <a:ea typeface="Calibri"/>
                        <a:cs typeface="Times New Roman"/>
                      </a:endParaRPr>
                    </a:p>
                  </a:txBody>
                  <a:tcPr marL="68580" marR="68580" marT="0" marB="0"/>
                </a:tc>
              </a:tr>
              <a:tr h="0">
                <a:tc>
                  <a:txBody>
                    <a:bodyPr/>
                    <a:lstStyle/>
                    <a:p>
                      <a:pPr marL="0" marR="0" algn="r">
                        <a:spcBef>
                          <a:spcPts val="0"/>
                        </a:spcBef>
                        <a:spcAft>
                          <a:spcPts val="0"/>
                        </a:spcAft>
                      </a:pPr>
                      <a:r>
                        <a:rPr lang="en-US" sz="1200" dirty="0">
                          <a:effectLst/>
                        </a:rPr>
                        <a:t>Copyright:</a:t>
                      </a:r>
                      <a:endParaRPr lang="en-US" sz="1100" dirty="0">
                        <a:effectLst/>
                        <a:latin typeface="Calibri"/>
                        <a:ea typeface="Calibri"/>
                        <a:cs typeface="Times New Roman"/>
                      </a:endParaRPr>
                    </a:p>
                  </a:txBody>
                  <a:tcPr marL="68580" marR="68580" marT="0" marB="0"/>
                </a:tc>
                <a:tc>
                  <a:txBody>
                    <a:bodyPr/>
                    <a:lstStyle/>
                    <a:p>
                      <a:pPr marL="0" marR="0" algn="l">
                        <a:spcBef>
                          <a:spcPts val="0"/>
                        </a:spcBef>
                        <a:spcAft>
                          <a:spcPts val="0"/>
                        </a:spcAft>
                      </a:pPr>
                      <a:r>
                        <a:rPr lang="en-US" sz="1200" dirty="0" smtClean="0">
                          <a:effectLst/>
                        </a:rPr>
                        <a:t>Shutter stock </a:t>
                      </a:r>
                      <a:r>
                        <a:rPr lang="en-US" sz="1200" dirty="0">
                          <a:effectLst/>
                        </a:rPr>
                        <a:t>- Peter Gudella   Image ID: 139668556</a:t>
                      </a:r>
                      <a:endParaRPr lang="en-US" sz="1100" dirty="0">
                        <a:effectLst/>
                        <a:latin typeface="Calibri"/>
                        <a:ea typeface="Calibri"/>
                        <a:cs typeface="Times New Roman"/>
                      </a:endParaRPr>
                    </a:p>
                  </a:txBody>
                  <a:tcPr marL="68580" marR="68580" marT="0" marB="0"/>
                </a:tc>
              </a:tr>
              <a:tr h="0">
                <a:tc>
                  <a:txBody>
                    <a:bodyPr/>
                    <a:lstStyle/>
                    <a:p>
                      <a:pPr marL="0" marR="0" algn="r">
                        <a:spcBef>
                          <a:spcPts val="0"/>
                        </a:spcBef>
                        <a:spcAft>
                          <a:spcPts val="0"/>
                        </a:spcAft>
                      </a:pPr>
                      <a:r>
                        <a:rPr lang="en-US" sz="1200" dirty="0">
                          <a:effectLst/>
                        </a:rPr>
                        <a:t>Link or Process:</a:t>
                      </a:r>
                      <a:endParaRPr lang="en-US" sz="1100" dirty="0">
                        <a:effectLst/>
                        <a:latin typeface="Calibri"/>
                        <a:ea typeface="Calibri"/>
                        <a:cs typeface="Times New Roman"/>
                      </a:endParaRPr>
                    </a:p>
                  </a:txBody>
                  <a:tcPr marL="68580" marR="68580" marT="0" marB="0"/>
                </a:tc>
                <a:tc>
                  <a:txBody>
                    <a:bodyPr/>
                    <a:lstStyle/>
                    <a:p>
                      <a:pPr marL="0" marR="0" algn="l">
                        <a:spcBef>
                          <a:spcPts val="0"/>
                        </a:spcBef>
                        <a:spcAft>
                          <a:spcPts val="0"/>
                        </a:spcAft>
                      </a:pPr>
                      <a:r>
                        <a:rPr lang="en-US" sz="1200" dirty="0">
                          <a:effectLst/>
                        </a:rPr>
                        <a:t>http://www.shutterstock.com/pic-139668556/stock-photo-long-row-of-mobile-toilets.html?src=pp-same_artist-104368565-XJFZVKo43SXJMObJqlaIew-1</a:t>
                      </a:r>
                      <a:endParaRPr lang="en-US" sz="1100" dirty="0">
                        <a:effectLst/>
                        <a:latin typeface="Calibri"/>
                        <a:ea typeface="Calibri"/>
                        <a:cs typeface="Times New Roman"/>
                      </a:endParaRPr>
                    </a:p>
                  </a:txBody>
                  <a:tcPr marL="68580" marR="68580" marT="0" marB="0"/>
                </a:tc>
              </a:tr>
            </a:tbl>
          </a:graphicData>
        </a:graphic>
      </p:graphicFrame>
      <p:pic>
        <p:nvPicPr>
          <p:cNvPr id="6145"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05200" y="1371600"/>
            <a:ext cx="2994972" cy="1981200"/>
          </a:xfrm>
          <a:prstGeom prst="rect">
            <a:avLst/>
          </a:prstGeom>
          <a:noFill/>
          <a:ln>
            <a:solidFill>
              <a:schemeClr val="accent2">
                <a:lumMod val="50000"/>
              </a:schemeClr>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9" name="Slide Number Placeholder 9"/>
          <p:cNvSpPr>
            <a:spLocks noGrp="1"/>
          </p:cNvSpPr>
          <p:nvPr>
            <p:ph type="sldNum" sz="quarter" idx="12"/>
          </p:nvPr>
        </p:nvSpPr>
        <p:spPr>
          <a:xfrm>
            <a:off x="8610600" y="6400800"/>
            <a:ext cx="381000" cy="365125"/>
          </a:xfrm>
        </p:spPr>
        <p:txBody>
          <a:bodyPr/>
          <a:lstStyle/>
          <a:p>
            <a:fld id="{B6F15528-21DE-4FAA-801E-634DDDAF4B2B}" type="slidenum">
              <a:rPr lang="en-US" sz="1200" smtClean="0"/>
              <a:pPr/>
              <a:t>16</a:t>
            </a:fld>
            <a:endParaRPr lang="en-US" sz="1200" dirty="0"/>
          </a:p>
        </p:txBody>
      </p:sp>
    </p:spTree>
    <p:extLst>
      <p:ext uri="{BB962C8B-B14F-4D97-AF65-F5344CB8AC3E}">
        <p14:creationId xmlns:p14="http://schemas.microsoft.com/office/powerpoint/2010/main" val="2681884717"/>
      </p:ext>
    </p:extLst>
  </p:cSld>
  <p:clrMapOvr>
    <a:masterClrMapping/>
  </p:clrMapOvr>
  <mc:AlternateContent xmlns:mc="http://schemas.openxmlformats.org/markup-compatibility/2006">
    <mc:Choice xmlns:p14="http://schemas.microsoft.com/office/powerpoint/2010/main" Requires="p14">
      <p:transition spd="med" p14:dur="700" advTm="2000">
        <p:fade/>
      </p:transition>
    </mc:Choice>
    <mc:Fallback>
      <p:transition spd="med" advTm="2000">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r>
              <a:rPr lang="en-US" b="1" dirty="0" smtClean="0">
                <a:ln>
                  <a:solidFill>
                    <a:srgbClr val="002060"/>
                  </a:solidFill>
                </a:ln>
                <a:solidFill>
                  <a:srgbClr val="00B050"/>
                </a:solidFill>
                <a:latin typeface="Verdana" panose="020B0604030504040204" pitchFamily="34" charset="0"/>
                <a:ea typeface="Verdana" panose="020B0604030504040204" pitchFamily="34" charset="0"/>
                <a:cs typeface="Verdana" panose="020B0604030504040204" pitchFamily="34" charset="0"/>
              </a:rPr>
              <a:t>Graphics &amp; Multimedia</a:t>
            </a:r>
            <a:endParaRPr lang="en-US" b="1" dirty="0">
              <a:ln>
                <a:solidFill>
                  <a:srgbClr val="002060"/>
                </a:solidFill>
              </a:ln>
              <a:solidFill>
                <a:srgbClr val="00B050"/>
              </a:solidFill>
              <a:latin typeface="Verdana" panose="020B0604030504040204" pitchFamily="34" charset="0"/>
              <a:ea typeface="Verdana" panose="020B0604030504040204" pitchFamily="34" charset="0"/>
              <a:cs typeface="Verdana" panose="020B0604030504040204" pitchFamily="34" charset="0"/>
            </a:endParaRPr>
          </a:p>
        </p:txBody>
      </p:sp>
      <p:sp>
        <p:nvSpPr>
          <p:cNvPr id="6" name="Content Placeholder 2"/>
          <p:cNvSpPr txBox="1">
            <a:spLocks/>
          </p:cNvSpPr>
          <p:nvPr/>
        </p:nvSpPr>
        <p:spPr>
          <a:xfrm>
            <a:off x="4038600" y="1219200"/>
            <a:ext cx="4648200" cy="2819400"/>
          </a:xfrm>
          <a:prstGeom prst="rect">
            <a:avLst/>
          </a:prstGeom>
        </p:spPr>
        <p:txBody>
          <a:bodyPr vert="horz" lIns="91440" tIns="45720" rIns="91440" bIns="45720" rtlCol="0">
            <a:normAutofit/>
          </a:bodyPr>
          <a:lstStyle>
            <a:lvl1pPr marL="0" indent="0" algn="r" defTabSz="914400" rtl="0" eaLnBrk="1" latinLnBrk="0" hangingPunct="1">
              <a:spcBef>
                <a:spcPct val="20000"/>
              </a:spcBef>
              <a:buFont typeface="Arial" pitchFamily="34" charset="0"/>
              <a:buNone/>
              <a:defRPr sz="2400" kern="1200">
                <a:solidFill>
                  <a:schemeClr val="tx2">
                    <a:lumMod val="60000"/>
                    <a:lumOff val="40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1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Calibri" pitchFamily="34" charset="0"/>
              <a:buNone/>
              <a:defRPr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18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1800" kern="120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tx1"/>
              </a:buClr>
              <a:buFont typeface="Calibri" pitchFamily="34" charset="0"/>
              <a:buNone/>
              <a:defRPr sz="18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Calibri" pitchFamily="34" charset="0"/>
              <a:buNone/>
              <a:defRPr sz="18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tx1"/>
              </a:buClr>
              <a:buFont typeface="Calibri" pitchFamily="34" charset="0"/>
              <a:buNone/>
              <a:defRPr sz="18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tx1"/>
              </a:buClr>
              <a:buFont typeface="Calibri" pitchFamily="34" charset="0"/>
              <a:buNone/>
              <a:defRPr sz="1800" kern="1200">
                <a:solidFill>
                  <a:schemeClr val="tx1">
                    <a:tint val="75000"/>
                  </a:schemeClr>
                </a:solidFill>
                <a:latin typeface="+mn-lt"/>
                <a:ea typeface="+mn-ea"/>
                <a:cs typeface="+mn-cs"/>
              </a:defRPr>
            </a:lvl9pPr>
          </a:lstStyle>
          <a:p>
            <a:pPr marL="800100" lvl="1" indent="-342900" algn="l">
              <a:buFont typeface="Wingdings" panose="05000000000000000000" pitchFamily="2" charset="2"/>
              <a:buChar char="§"/>
            </a:pPr>
            <a:endParaRPr lang="en-US" sz="1600" dirty="0" smtClean="0">
              <a:solidFill>
                <a:schemeClr val="accent3">
                  <a:lumMod val="50000"/>
                </a:schemeClr>
              </a:solidFill>
            </a:endParaRPr>
          </a:p>
        </p:txBody>
      </p:sp>
      <p:cxnSp>
        <p:nvCxnSpPr>
          <p:cNvPr id="8" name="Straight Connector 7"/>
          <p:cNvCxnSpPr/>
          <p:nvPr/>
        </p:nvCxnSpPr>
        <p:spPr>
          <a:xfrm flipH="1">
            <a:off x="1219200" y="629920"/>
            <a:ext cx="6324600" cy="0"/>
          </a:xfrm>
          <a:prstGeom prst="line">
            <a:avLst/>
          </a:prstGeom>
          <a:ln w="19050">
            <a:solidFill>
              <a:schemeClr val="tx2">
                <a:lumMod val="60000"/>
                <a:lumOff val="40000"/>
              </a:schemeClr>
            </a:solidFill>
          </a:ln>
        </p:spPr>
        <p:style>
          <a:lnRef idx="1">
            <a:schemeClr val="dk1"/>
          </a:lnRef>
          <a:fillRef idx="0">
            <a:schemeClr val="dk1"/>
          </a:fillRef>
          <a:effectRef idx="0">
            <a:schemeClr val="dk1"/>
          </a:effectRef>
          <a:fontRef idx="minor">
            <a:schemeClr val="tx1"/>
          </a:fontRef>
        </p:style>
      </p:cxnSp>
      <p:sp>
        <p:nvSpPr>
          <p:cNvPr id="5" name="TextBox 4"/>
          <p:cNvSpPr txBox="1"/>
          <p:nvPr/>
        </p:nvSpPr>
        <p:spPr>
          <a:xfrm>
            <a:off x="3810000" y="633492"/>
            <a:ext cx="3581400" cy="369332"/>
          </a:xfrm>
          <a:prstGeom prst="rect">
            <a:avLst/>
          </a:prstGeom>
          <a:noFill/>
        </p:spPr>
        <p:txBody>
          <a:bodyPr wrap="square" rtlCol="0">
            <a:spAutoFit/>
          </a:bodyPr>
          <a:lstStyle/>
          <a:p>
            <a:pPr algn="r"/>
            <a:r>
              <a:rPr lang="en-US" dirty="0" smtClean="0"/>
              <a:t>Product Image / Window Box</a:t>
            </a:r>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1104906733"/>
              </p:ext>
            </p:extLst>
          </p:nvPr>
        </p:nvGraphicFramePr>
        <p:xfrm>
          <a:off x="1912620" y="4267200"/>
          <a:ext cx="6080760" cy="2011680"/>
        </p:xfrm>
        <a:graphic>
          <a:graphicData uri="http://schemas.openxmlformats.org/drawingml/2006/table">
            <a:tbl>
              <a:tblPr firstRow="1" firstCol="1" bandRow="1">
                <a:tableStyleId>{C083E6E3-FA7D-4D7B-A595-EF9225AFEA82}</a:tableStyleId>
              </a:tblPr>
              <a:tblGrid>
                <a:gridCol w="1211580"/>
                <a:gridCol w="4869180"/>
              </a:tblGrid>
              <a:tr h="0">
                <a:tc>
                  <a:txBody>
                    <a:bodyPr/>
                    <a:lstStyle/>
                    <a:p>
                      <a:pPr marL="0" marR="0" algn="r">
                        <a:spcBef>
                          <a:spcPts val="0"/>
                        </a:spcBef>
                        <a:spcAft>
                          <a:spcPts val="0"/>
                        </a:spcAft>
                      </a:pPr>
                      <a:r>
                        <a:rPr lang="en-US" sz="1200" dirty="0">
                          <a:effectLst/>
                        </a:rPr>
                        <a:t>File Name:</a:t>
                      </a:r>
                      <a:endParaRPr lang="en-US" sz="1100" dirty="0">
                        <a:effectLst/>
                        <a:latin typeface="Calibri"/>
                        <a:ea typeface="Calibri"/>
                        <a:cs typeface="Times New Roman"/>
                      </a:endParaRPr>
                    </a:p>
                  </a:txBody>
                  <a:tcPr marL="68580" marR="68580" marT="0" marB="0"/>
                </a:tc>
                <a:tc>
                  <a:txBody>
                    <a:bodyPr/>
                    <a:lstStyle/>
                    <a:p>
                      <a:pPr marL="0" marR="0" algn="l">
                        <a:spcBef>
                          <a:spcPts val="0"/>
                        </a:spcBef>
                        <a:spcAft>
                          <a:spcPts val="0"/>
                        </a:spcAft>
                      </a:pPr>
                      <a:r>
                        <a:rPr lang="en-US" sz="1100" dirty="0" smtClean="0">
                          <a:effectLst/>
                        </a:rPr>
                        <a:t>Premium_Comfort_Station.jpg</a:t>
                      </a:r>
                      <a:endParaRPr lang="en-US" sz="1100" dirty="0">
                        <a:effectLst/>
                        <a:latin typeface="Calibri"/>
                        <a:ea typeface="Calibri"/>
                        <a:cs typeface="Times New Roman"/>
                      </a:endParaRPr>
                    </a:p>
                  </a:txBody>
                  <a:tcPr marL="68580" marR="68580" marT="0" marB="0"/>
                </a:tc>
              </a:tr>
              <a:tr h="0">
                <a:tc>
                  <a:txBody>
                    <a:bodyPr/>
                    <a:lstStyle/>
                    <a:p>
                      <a:pPr marL="0" marR="0" algn="r">
                        <a:spcBef>
                          <a:spcPts val="0"/>
                        </a:spcBef>
                        <a:spcAft>
                          <a:spcPts val="0"/>
                        </a:spcAft>
                      </a:pPr>
                      <a:r>
                        <a:rPr lang="en-US" sz="1200" dirty="0">
                          <a:effectLst/>
                        </a:rPr>
                        <a:t>File Size:</a:t>
                      </a:r>
                      <a:endParaRPr lang="en-US" sz="1100" dirty="0">
                        <a:effectLst/>
                        <a:latin typeface="Calibri"/>
                        <a:ea typeface="Calibri"/>
                        <a:cs typeface="Times New Roman"/>
                      </a:endParaRPr>
                    </a:p>
                  </a:txBody>
                  <a:tcPr marL="68580" marR="68580" marT="0" marB="0"/>
                </a:tc>
                <a:tc>
                  <a:txBody>
                    <a:bodyPr/>
                    <a:lstStyle/>
                    <a:p>
                      <a:pPr marL="0" marR="0" algn="l">
                        <a:spcBef>
                          <a:spcPts val="0"/>
                        </a:spcBef>
                        <a:spcAft>
                          <a:spcPts val="0"/>
                        </a:spcAft>
                      </a:pPr>
                      <a:r>
                        <a:rPr lang="en-US" sz="1200" dirty="0">
                          <a:effectLst/>
                        </a:rPr>
                        <a:t>14.1 kb</a:t>
                      </a:r>
                      <a:endParaRPr lang="en-US" sz="1100" dirty="0">
                        <a:effectLst/>
                        <a:latin typeface="Calibri"/>
                        <a:ea typeface="Calibri"/>
                        <a:cs typeface="Times New Roman"/>
                      </a:endParaRPr>
                    </a:p>
                  </a:txBody>
                  <a:tcPr marL="68580" marR="68580" marT="0" marB="0"/>
                </a:tc>
              </a:tr>
              <a:tr h="0">
                <a:tc>
                  <a:txBody>
                    <a:bodyPr/>
                    <a:lstStyle/>
                    <a:p>
                      <a:pPr marL="0" marR="0" algn="r">
                        <a:spcBef>
                          <a:spcPts val="0"/>
                        </a:spcBef>
                        <a:spcAft>
                          <a:spcPts val="0"/>
                        </a:spcAft>
                      </a:pPr>
                      <a:r>
                        <a:rPr lang="en-US" sz="1200" dirty="0">
                          <a:effectLst/>
                        </a:rPr>
                        <a:t>Image Size:</a:t>
                      </a:r>
                      <a:endParaRPr lang="en-US" sz="1100" dirty="0">
                        <a:effectLst/>
                        <a:latin typeface="Calibri"/>
                        <a:ea typeface="Calibri"/>
                        <a:cs typeface="Times New Roman"/>
                      </a:endParaRPr>
                    </a:p>
                  </a:txBody>
                  <a:tcPr marL="68580" marR="68580" marT="0" marB="0"/>
                </a:tc>
                <a:tc>
                  <a:txBody>
                    <a:bodyPr/>
                    <a:lstStyle/>
                    <a:p>
                      <a:pPr marL="0" marR="0" algn="l">
                        <a:spcBef>
                          <a:spcPts val="0"/>
                        </a:spcBef>
                        <a:spcAft>
                          <a:spcPts val="0"/>
                        </a:spcAft>
                      </a:pPr>
                      <a:r>
                        <a:rPr lang="en-US" sz="1200" dirty="0" smtClean="0">
                          <a:effectLst/>
                        </a:rPr>
                        <a:t>157 x 235 </a:t>
                      </a:r>
                      <a:r>
                        <a:rPr lang="en-US" sz="1200" dirty="0">
                          <a:effectLst/>
                        </a:rPr>
                        <a:t>px</a:t>
                      </a:r>
                      <a:endParaRPr lang="en-US" sz="1100" dirty="0">
                        <a:effectLst/>
                        <a:latin typeface="Calibri"/>
                        <a:ea typeface="Calibri"/>
                        <a:cs typeface="Times New Roman"/>
                      </a:endParaRPr>
                    </a:p>
                  </a:txBody>
                  <a:tcPr marL="68580" marR="68580" marT="0" marB="0"/>
                </a:tc>
              </a:tr>
              <a:tr h="0">
                <a:tc>
                  <a:txBody>
                    <a:bodyPr/>
                    <a:lstStyle/>
                    <a:p>
                      <a:pPr marL="0" marR="0" algn="r">
                        <a:spcBef>
                          <a:spcPts val="0"/>
                        </a:spcBef>
                        <a:spcAft>
                          <a:spcPts val="0"/>
                        </a:spcAft>
                      </a:pPr>
                      <a:r>
                        <a:rPr lang="en-US" sz="1200" dirty="0">
                          <a:effectLst/>
                        </a:rPr>
                        <a:t>Color Mode:</a:t>
                      </a:r>
                      <a:endParaRPr lang="en-US" sz="1100" dirty="0">
                        <a:effectLst/>
                        <a:latin typeface="Calibri"/>
                        <a:ea typeface="Calibri"/>
                        <a:cs typeface="Times New Roman"/>
                      </a:endParaRPr>
                    </a:p>
                  </a:txBody>
                  <a:tcPr marL="68580" marR="68580" marT="0" marB="0"/>
                </a:tc>
                <a:tc>
                  <a:txBody>
                    <a:bodyPr/>
                    <a:lstStyle/>
                    <a:p>
                      <a:pPr marL="0" marR="0" algn="l">
                        <a:spcBef>
                          <a:spcPts val="0"/>
                        </a:spcBef>
                        <a:spcAft>
                          <a:spcPts val="0"/>
                        </a:spcAft>
                      </a:pPr>
                      <a:r>
                        <a:rPr lang="en-US" sz="1200" dirty="0">
                          <a:effectLst/>
                        </a:rPr>
                        <a:t>Color, RGB</a:t>
                      </a:r>
                      <a:endParaRPr lang="en-US" sz="1100" dirty="0">
                        <a:effectLst/>
                        <a:latin typeface="Calibri"/>
                        <a:ea typeface="Calibri"/>
                        <a:cs typeface="Times New Roman"/>
                      </a:endParaRPr>
                    </a:p>
                  </a:txBody>
                  <a:tcPr marL="68580" marR="68580" marT="0" marB="0"/>
                </a:tc>
              </a:tr>
              <a:tr h="0">
                <a:tc>
                  <a:txBody>
                    <a:bodyPr/>
                    <a:lstStyle/>
                    <a:p>
                      <a:pPr marL="0" marR="0" algn="r">
                        <a:spcBef>
                          <a:spcPts val="0"/>
                        </a:spcBef>
                        <a:spcAft>
                          <a:spcPts val="0"/>
                        </a:spcAft>
                      </a:pPr>
                      <a:r>
                        <a:rPr lang="en-US" sz="1200" dirty="0">
                          <a:effectLst/>
                        </a:rPr>
                        <a:t>Color Feel:</a:t>
                      </a:r>
                      <a:endParaRPr lang="en-US" sz="1100" dirty="0">
                        <a:effectLst/>
                        <a:latin typeface="Calibri"/>
                        <a:ea typeface="Calibri"/>
                        <a:cs typeface="Times New Roman"/>
                      </a:endParaRPr>
                    </a:p>
                  </a:txBody>
                  <a:tcPr marL="68580" marR="68580" marT="0" marB="0"/>
                </a:tc>
                <a:tc>
                  <a:txBody>
                    <a:bodyPr/>
                    <a:lstStyle/>
                    <a:p>
                      <a:pPr marL="0" marR="0" algn="l">
                        <a:spcBef>
                          <a:spcPts val="0"/>
                        </a:spcBef>
                        <a:spcAft>
                          <a:spcPts val="0"/>
                        </a:spcAft>
                      </a:pPr>
                      <a:r>
                        <a:rPr lang="en-US" sz="1200" dirty="0">
                          <a:effectLst/>
                        </a:rPr>
                        <a:t>Security, healing, comfort</a:t>
                      </a:r>
                      <a:endParaRPr lang="en-US" sz="1100" dirty="0">
                        <a:effectLst/>
                        <a:latin typeface="Calibri"/>
                        <a:ea typeface="Calibri"/>
                        <a:cs typeface="Times New Roman"/>
                      </a:endParaRPr>
                    </a:p>
                  </a:txBody>
                  <a:tcPr marL="68580" marR="68580" marT="0" marB="0"/>
                </a:tc>
              </a:tr>
              <a:tr h="0">
                <a:tc>
                  <a:txBody>
                    <a:bodyPr/>
                    <a:lstStyle/>
                    <a:p>
                      <a:pPr marL="0" marR="0" algn="r">
                        <a:spcBef>
                          <a:spcPts val="0"/>
                        </a:spcBef>
                        <a:spcAft>
                          <a:spcPts val="0"/>
                        </a:spcAft>
                      </a:pPr>
                      <a:r>
                        <a:rPr lang="en-US" sz="1200" dirty="0">
                          <a:effectLst/>
                        </a:rPr>
                        <a:t>Animation:</a:t>
                      </a:r>
                      <a:endParaRPr lang="en-US" sz="1100" dirty="0">
                        <a:effectLst/>
                        <a:latin typeface="Calibri"/>
                        <a:ea typeface="Calibri"/>
                        <a:cs typeface="Times New Roman"/>
                      </a:endParaRPr>
                    </a:p>
                  </a:txBody>
                  <a:tcPr marL="68580" marR="68580" marT="0" marB="0"/>
                </a:tc>
                <a:tc>
                  <a:txBody>
                    <a:bodyPr/>
                    <a:lstStyle/>
                    <a:p>
                      <a:pPr marL="0" marR="0" algn="l">
                        <a:spcBef>
                          <a:spcPts val="0"/>
                        </a:spcBef>
                        <a:spcAft>
                          <a:spcPts val="0"/>
                        </a:spcAft>
                      </a:pPr>
                      <a:r>
                        <a:rPr lang="en-US" sz="1200" dirty="0">
                          <a:effectLst/>
                        </a:rPr>
                        <a:t>None</a:t>
                      </a:r>
                      <a:endParaRPr lang="en-US" sz="1100" dirty="0">
                        <a:effectLst/>
                        <a:latin typeface="Calibri"/>
                        <a:ea typeface="Calibri"/>
                        <a:cs typeface="Times New Roman"/>
                      </a:endParaRPr>
                    </a:p>
                  </a:txBody>
                  <a:tcPr marL="68580" marR="68580" marT="0" marB="0"/>
                </a:tc>
              </a:tr>
              <a:tr h="0">
                <a:tc>
                  <a:txBody>
                    <a:bodyPr/>
                    <a:lstStyle/>
                    <a:p>
                      <a:pPr marL="0" marR="0" algn="r">
                        <a:spcBef>
                          <a:spcPts val="0"/>
                        </a:spcBef>
                        <a:spcAft>
                          <a:spcPts val="0"/>
                        </a:spcAft>
                      </a:pPr>
                      <a:r>
                        <a:rPr lang="en-US" sz="1200" dirty="0">
                          <a:effectLst/>
                        </a:rPr>
                        <a:t>Interactivity:</a:t>
                      </a:r>
                      <a:endParaRPr lang="en-US" sz="1100" dirty="0">
                        <a:effectLst/>
                        <a:latin typeface="Calibri"/>
                        <a:ea typeface="Calibri"/>
                        <a:cs typeface="Times New Roman"/>
                      </a:endParaRPr>
                    </a:p>
                  </a:txBody>
                  <a:tcPr marL="68580" marR="68580" marT="0" marB="0"/>
                </a:tc>
                <a:tc>
                  <a:txBody>
                    <a:bodyPr/>
                    <a:lstStyle/>
                    <a:p>
                      <a:pPr marL="0" marR="0" algn="l">
                        <a:spcBef>
                          <a:spcPts val="0"/>
                        </a:spcBef>
                        <a:spcAft>
                          <a:spcPts val="0"/>
                        </a:spcAft>
                      </a:pPr>
                      <a:r>
                        <a:rPr lang="en-US" sz="1200" dirty="0">
                          <a:effectLst/>
                        </a:rPr>
                        <a:t>Arrows allow image change</a:t>
                      </a:r>
                      <a:endParaRPr lang="en-US" sz="1100" dirty="0">
                        <a:effectLst/>
                        <a:latin typeface="Calibri"/>
                        <a:ea typeface="Calibri"/>
                        <a:cs typeface="Times New Roman"/>
                      </a:endParaRPr>
                    </a:p>
                  </a:txBody>
                  <a:tcPr marL="68580" marR="68580" marT="0" marB="0"/>
                </a:tc>
              </a:tr>
              <a:tr h="0">
                <a:tc>
                  <a:txBody>
                    <a:bodyPr/>
                    <a:lstStyle/>
                    <a:p>
                      <a:pPr marL="0" marR="0" algn="r">
                        <a:spcBef>
                          <a:spcPts val="0"/>
                        </a:spcBef>
                        <a:spcAft>
                          <a:spcPts val="0"/>
                        </a:spcAft>
                      </a:pPr>
                      <a:r>
                        <a:rPr lang="en-US" sz="1200" dirty="0">
                          <a:effectLst/>
                        </a:rPr>
                        <a:t>File Type:</a:t>
                      </a:r>
                      <a:endParaRPr lang="en-US" sz="1100" dirty="0">
                        <a:effectLst/>
                        <a:latin typeface="Calibri"/>
                        <a:ea typeface="Calibri"/>
                        <a:cs typeface="Times New Roman"/>
                      </a:endParaRPr>
                    </a:p>
                  </a:txBody>
                  <a:tcPr marL="68580" marR="68580" marT="0" marB="0"/>
                </a:tc>
                <a:tc>
                  <a:txBody>
                    <a:bodyPr/>
                    <a:lstStyle/>
                    <a:p>
                      <a:pPr marL="0" marR="0" algn="l">
                        <a:spcBef>
                          <a:spcPts val="0"/>
                        </a:spcBef>
                        <a:spcAft>
                          <a:spcPts val="0"/>
                        </a:spcAft>
                      </a:pPr>
                      <a:r>
                        <a:rPr lang="en-US" sz="1200" dirty="0">
                          <a:effectLst/>
                        </a:rPr>
                        <a:t>.jpg</a:t>
                      </a:r>
                      <a:endParaRPr lang="en-US" sz="1100" dirty="0">
                        <a:effectLst/>
                        <a:latin typeface="Calibri"/>
                        <a:ea typeface="Calibri"/>
                        <a:cs typeface="Times New Roman"/>
                      </a:endParaRPr>
                    </a:p>
                  </a:txBody>
                  <a:tcPr marL="68580" marR="68580" marT="0" marB="0"/>
                </a:tc>
              </a:tr>
              <a:tr h="0">
                <a:tc>
                  <a:txBody>
                    <a:bodyPr/>
                    <a:lstStyle/>
                    <a:p>
                      <a:pPr marL="0" marR="0" algn="r">
                        <a:spcBef>
                          <a:spcPts val="0"/>
                        </a:spcBef>
                        <a:spcAft>
                          <a:spcPts val="0"/>
                        </a:spcAft>
                      </a:pPr>
                      <a:r>
                        <a:rPr lang="en-US" sz="1200" dirty="0">
                          <a:effectLst/>
                        </a:rPr>
                        <a:t>Resolution:</a:t>
                      </a:r>
                      <a:endParaRPr lang="en-US" sz="1100" dirty="0">
                        <a:effectLst/>
                        <a:latin typeface="Calibri"/>
                        <a:ea typeface="Calibri"/>
                        <a:cs typeface="Times New Roman"/>
                      </a:endParaRPr>
                    </a:p>
                  </a:txBody>
                  <a:tcPr marL="68580" marR="68580" marT="0" marB="0"/>
                </a:tc>
                <a:tc>
                  <a:txBody>
                    <a:bodyPr/>
                    <a:lstStyle/>
                    <a:p>
                      <a:pPr marL="0" marR="0" algn="l">
                        <a:spcBef>
                          <a:spcPts val="0"/>
                        </a:spcBef>
                        <a:spcAft>
                          <a:spcPts val="0"/>
                        </a:spcAft>
                      </a:pPr>
                      <a:r>
                        <a:rPr lang="en-US" sz="1200" dirty="0">
                          <a:effectLst/>
                        </a:rPr>
                        <a:t>96 dpi</a:t>
                      </a:r>
                      <a:endParaRPr lang="en-US" sz="1100" dirty="0">
                        <a:effectLst/>
                        <a:latin typeface="Calibri"/>
                        <a:ea typeface="Calibri"/>
                        <a:cs typeface="Times New Roman"/>
                      </a:endParaRPr>
                    </a:p>
                  </a:txBody>
                  <a:tcPr marL="68580" marR="68580" marT="0" marB="0"/>
                </a:tc>
              </a:tr>
              <a:tr h="0">
                <a:tc>
                  <a:txBody>
                    <a:bodyPr/>
                    <a:lstStyle/>
                    <a:p>
                      <a:pPr marL="0" marR="0" algn="r">
                        <a:spcBef>
                          <a:spcPts val="0"/>
                        </a:spcBef>
                        <a:spcAft>
                          <a:spcPts val="0"/>
                        </a:spcAft>
                      </a:pPr>
                      <a:r>
                        <a:rPr lang="en-US" sz="1200" dirty="0">
                          <a:effectLst/>
                        </a:rPr>
                        <a:t>Copyright:</a:t>
                      </a:r>
                      <a:endParaRPr lang="en-US" sz="1100" dirty="0">
                        <a:effectLst/>
                        <a:latin typeface="Calibri"/>
                        <a:ea typeface="Calibri"/>
                        <a:cs typeface="Times New Roman"/>
                      </a:endParaRPr>
                    </a:p>
                  </a:txBody>
                  <a:tcPr marL="68580" marR="68580" marT="0" marB="0"/>
                </a:tc>
                <a:tc>
                  <a:txBody>
                    <a:bodyPr/>
                    <a:lstStyle/>
                    <a:p>
                      <a:pPr marL="0" marR="0" algn="l">
                        <a:spcBef>
                          <a:spcPts val="0"/>
                        </a:spcBef>
                        <a:spcAft>
                          <a:spcPts val="0"/>
                        </a:spcAft>
                      </a:pPr>
                      <a:r>
                        <a:rPr lang="en-US" sz="1200" dirty="0">
                          <a:effectLst/>
                        </a:rPr>
                        <a:t>National Construction Rentals</a:t>
                      </a:r>
                      <a:endParaRPr lang="en-US" sz="1100" dirty="0">
                        <a:effectLst/>
                        <a:latin typeface="Calibri"/>
                        <a:ea typeface="Calibri"/>
                        <a:cs typeface="Times New Roman"/>
                      </a:endParaRPr>
                    </a:p>
                  </a:txBody>
                  <a:tcPr marL="68580" marR="68580" marT="0" marB="0"/>
                </a:tc>
              </a:tr>
              <a:tr h="0">
                <a:tc>
                  <a:txBody>
                    <a:bodyPr/>
                    <a:lstStyle/>
                    <a:p>
                      <a:pPr marL="0" marR="0" algn="r">
                        <a:spcBef>
                          <a:spcPts val="0"/>
                        </a:spcBef>
                        <a:spcAft>
                          <a:spcPts val="0"/>
                        </a:spcAft>
                      </a:pPr>
                      <a:r>
                        <a:rPr lang="en-US" sz="1200" dirty="0">
                          <a:effectLst/>
                        </a:rPr>
                        <a:t>Link or Process:</a:t>
                      </a:r>
                      <a:endParaRPr lang="en-US" sz="1100" dirty="0">
                        <a:effectLst/>
                        <a:latin typeface="Calibri"/>
                        <a:ea typeface="Calibri"/>
                        <a:cs typeface="Times New Roman"/>
                      </a:endParaRPr>
                    </a:p>
                  </a:txBody>
                  <a:tcPr marL="68580" marR="68580" marT="0" marB="0"/>
                </a:tc>
                <a:tc>
                  <a:txBody>
                    <a:bodyPr/>
                    <a:lstStyle/>
                    <a:p>
                      <a:pPr marL="0" marR="0" algn="l">
                        <a:spcBef>
                          <a:spcPts val="0"/>
                        </a:spcBef>
                        <a:spcAft>
                          <a:spcPts val="0"/>
                        </a:spcAft>
                      </a:pPr>
                      <a:r>
                        <a:rPr lang="en-US" sz="1200" dirty="0">
                          <a:effectLst/>
                        </a:rPr>
                        <a:t>http://www.rentnational.com/vip-solar-restrooms.aspx</a:t>
                      </a:r>
                      <a:endParaRPr lang="en-US" sz="1100" dirty="0">
                        <a:effectLst/>
                        <a:latin typeface="Calibri"/>
                        <a:ea typeface="Calibri"/>
                        <a:cs typeface="Times New Roman"/>
                      </a:endParaRPr>
                    </a:p>
                  </a:txBody>
                  <a:tcPr marL="68580" marR="68580" marT="0" marB="0"/>
                </a:tc>
              </a:tr>
            </a:tbl>
          </a:graphicData>
        </a:graphic>
      </p:graphicFrame>
      <p:sp>
        <p:nvSpPr>
          <p:cNvPr id="9" name="Slide Number Placeholder 9"/>
          <p:cNvSpPr>
            <a:spLocks noGrp="1"/>
          </p:cNvSpPr>
          <p:nvPr>
            <p:ph type="sldNum" sz="quarter" idx="12"/>
          </p:nvPr>
        </p:nvSpPr>
        <p:spPr>
          <a:xfrm>
            <a:off x="8610600" y="6400800"/>
            <a:ext cx="381000" cy="365125"/>
          </a:xfrm>
        </p:spPr>
        <p:txBody>
          <a:bodyPr/>
          <a:lstStyle/>
          <a:p>
            <a:fld id="{B6F15528-21DE-4FAA-801E-634DDDAF4B2B}" type="slidenum">
              <a:rPr lang="en-US" sz="1200" smtClean="0"/>
              <a:pPr/>
              <a:t>17</a:t>
            </a:fld>
            <a:endParaRPr lang="en-US" sz="1200" dirty="0"/>
          </a:p>
        </p:txBody>
      </p:sp>
      <p:pic>
        <p:nvPicPr>
          <p:cNvPr id="7187" name="Picture 19"/>
          <p:cNvPicPr>
            <a:picLocks noChangeAspect="1" noChangeArrowheads="1"/>
          </p:cNvPicPr>
          <p:nvPr/>
        </p:nvPicPr>
        <p:blipFill rotWithShape="1">
          <a:blip r:embed="rId3">
            <a:extLst>
              <a:ext uri="{28A0092B-C50C-407E-A947-70E740481C1C}">
                <a14:useLocalDpi xmlns:a14="http://schemas.microsoft.com/office/drawing/2010/main" val="0"/>
              </a:ext>
            </a:extLst>
          </a:blip>
          <a:srcRect l="1018" r="1145"/>
          <a:stretch/>
        </p:blipFill>
        <p:spPr bwMode="auto">
          <a:xfrm>
            <a:off x="3733800" y="1200150"/>
            <a:ext cx="2441575" cy="2857500"/>
          </a:xfrm>
          <a:prstGeom prst="rect">
            <a:avLst/>
          </a:prstGeom>
          <a:noFill/>
          <a:ln w="9525">
            <a:solidFill>
              <a:schemeClr val="accent2">
                <a:lumMod val="50000"/>
              </a:schemeClr>
            </a:solidFill>
            <a:miter lim="800000"/>
            <a:headEnd/>
            <a:tailEnd/>
          </a:ln>
          <a:effectLst>
            <a:outerShdw blurRad="50800" dist="38100" dir="2700000" algn="tl" rotWithShape="0">
              <a:prstClr val="black">
                <a:alpha val="40000"/>
              </a:prstClr>
            </a:out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2193519405"/>
      </p:ext>
    </p:extLst>
  </p:cSld>
  <p:clrMapOvr>
    <a:masterClrMapping/>
  </p:clrMapOvr>
  <mc:AlternateContent xmlns:mc="http://schemas.openxmlformats.org/markup-compatibility/2006">
    <mc:Choice xmlns:p14="http://schemas.microsoft.com/office/powerpoint/2010/main" Requires="p14">
      <p:transition spd="med" p14:dur="700" advTm="2000">
        <p:fade/>
      </p:transition>
    </mc:Choice>
    <mc:Fallback>
      <p:transition spd="med" advTm="2000">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r>
              <a:rPr lang="en-US" b="1" dirty="0" smtClean="0">
                <a:ln>
                  <a:solidFill>
                    <a:srgbClr val="002060"/>
                  </a:solidFill>
                </a:ln>
                <a:solidFill>
                  <a:srgbClr val="00B050"/>
                </a:solidFill>
                <a:latin typeface="Verdana" panose="020B0604030504040204" pitchFamily="34" charset="0"/>
                <a:ea typeface="Verdana" panose="020B0604030504040204" pitchFamily="34" charset="0"/>
                <a:cs typeface="Verdana" panose="020B0604030504040204" pitchFamily="34" charset="0"/>
              </a:rPr>
              <a:t>Graphics &amp; Multimedia</a:t>
            </a:r>
            <a:endParaRPr lang="en-US" b="1" dirty="0">
              <a:ln>
                <a:solidFill>
                  <a:srgbClr val="002060"/>
                </a:solidFill>
              </a:ln>
              <a:solidFill>
                <a:srgbClr val="00B050"/>
              </a:solidFill>
              <a:latin typeface="Verdana" panose="020B0604030504040204" pitchFamily="34" charset="0"/>
              <a:ea typeface="Verdana" panose="020B0604030504040204" pitchFamily="34" charset="0"/>
              <a:cs typeface="Verdana" panose="020B0604030504040204" pitchFamily="34" charset="0"/>
            </a:endParaRPr>
          </a:p>
        </p:txBody>
      </p:sp>
      <p:sp>
        <p:nvSpPr>
          <p:cNvPr id="6" name="Content Placeholder 2"/>
          <p:cNvSpPr txBox="1">
            <a:spLocks/>
          </p:cNvSpPr>
          <p:nvPr/>
        </p:nvSpPr>
        <p:spPr>
          <a:xfrm>
            <a:off x="1600200" y="3200400"/>
            <a:ext cx="6629400" cy="914400"/>
          </a:xfrm>
          <a:prstGeom prst="rect">
            <a:avLst/>
          </a:prstGeom>
        </p:spPr>
        <p:txBody>
          <a:bodyPr vert="horz" lIns="91440" tIns="45720" rIns="91440" bIns="45720" rtlCol="0">
            <a:normAutofit/>
          </a:bodyPr>
          <a:lstStyle>
            <a:lvl1pPr marL="0" indent="0" algn="r" defTabSz="914400" rtl="0" eaLnBrk="1" latinLnBrk="0" hangingPunct="1">
              <a:spcBef>
                <a:spcPct val="20000"/>
              </a:spcBef>
              <a:buFont typeface="Arial" pitchFamily="34" charset="0"/>
              <a:buNone/>
              <a:defRPr sz="2400" kern="1200">
                <a:solidFill>
                  <a:schemeClr val="tx2">
                    <a:lumMod val="60000"/>
                    <a:lumOff val="40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1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Calibri" pitchFamily="34" charset="0"/>
              <a:buNone/>
              <a:defRPr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18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1800" kern="120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tx1"/>
              </a:buClr>
              <a:buFont typeface="Calibri" pitchFamily="34" charset="0"/>
              <a:buNone/>
              <a:defRPr sz="18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Calibri" pitchFamily="34" charset="0"/>
              <a:buNone/>
              <a:defRPr sz="18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tx1"/>
              </a:buClr>
              <a:buFont typeface="Calibri" pitchFamily="34" charset="0"/>
              <a:buNone/>
              <a:defRPr sz="18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tx1"/>
              </a:buClr>
              <a:buFont typeface="Calibri" pitchFamily="34" charset="0"/>
              <a:buNone/>
              <a:defRPr sz="1800" kern="1200">
                <a:solidFill>
                  <a:schemeClr val="tx1">
                    <a:tint val="75000"/>
                  </a:schemeClr>
                </a:solidFill>
                <a:latin typeface="+mn-lt"/>
                <a:ea typeface="+mn-ea"/>
                <a:cs typeface="+mn-cs"/>
              </a:defRPr>
            </a:lvl9pPr>
          </a:lstStyle>
          <a:p>
            <a:pPr algn="l"/>
            <a:r>
              <a:rPr lang="en-US" sz="1600" dirty="0" smtClean="0">
                <a:solidFill>
                  <a:schemeClr val="accent3">
                    <a:lumMod val="50000"/>
                  </a:schemeClr>
                </a:solidFill>
              </a:rPr>
              <a:t>All alternate images should be </a:t>
            </a:r>
            <a:r>
              <a:rPr lang="en-US" sz="1600" dirty="0" smtClean="0">
                <a:solidFill>
                  <a:schemeClr val="accent3">
                    <a:lumMod val="50000"/>
                  </a:schemeClr>
                </a:solidFill>
              </a:rPr>
              <a:t>in color and </a:t>
            </a:r>
            <a:r>
              <a:rPr lang="en-US" sz="1600" dirty="0" smtClean="0">
                <a:solidFill>
                  <a:schemeClr val="accent3">
                    <a:lumMod val="50000"/>
                  </a:schemeClr>
                </a:solidFill>
              </a:rPr>
              <a:t>at a size of 100x100 pixels.  Each image would be a link to the full size image that will appear in the window box.  Each product page should have four (4) alternate image thumbnails.</a:t>
            </a:r>
            <a:endParaRPr lang="en-US" sz="1600" dirty="0">
              <a:solidFill>
                <a:schemeClr val="accent3">
                  <a:lumMod val="50000"/>
                </a:schemeClr>
              </a:solidFill>
            </a:endParaRPr>
          </a:p>
          <a:p>
            <a:pPr marL="800100" lvl="1" indent="-342900" algn="l">
              <a:buFont typeface="Wingdings" panose="05000000000000000000" pitchFamily="2" charset="2"/>
              <a:buChar char="§"/>
            </a:pPr>
            <a:endParaRPr lang="en-US" sz="1600" dirty="0" smtClean="0">
              <a:solidFill>
                <a:schemeClr val="accent3">
                  <a:lumMod val="50000"/>
                </a:schemeClr>
              </a:solidFill>
            </a:endParaRPr>
          </a:p>
        </p:txBody>
      </p:sp>
      <p:cxnSp>
        <p:nvCxnSpPr>
          <p:cNvPr id="8" name="Straight Connector 7"/>
          <p:cNvCxnSpPr/>
          <p:nvPr/>
        </p:nvCxnSpPr>
        <p:spPr>
          <a:xfrm flipH="1">
            <a:off x="1219200" y="629920"/>
            <a:ext cx="6324600" cy="0"/>
          </a:xfrm>
          <a:prstGeom prst="line">
            <a:avLst/>
          </a:prstGeom>
          <a:ln w="19050">
            <a:solidFill>
              <a:schemeClr val="tx2">
                <a:lumMod val="60000"/>
                <a:lumOff val="40000"/>
              </a:schemeClr>
            </a:solidFill>
          </a:ln>
        </p:spPr>
        <p:style>
          <a:lnRef idx="1">
            <a:schemeClr val="dk1"/>
          </a:lnRef>
          <a:fillRef idx="0">
            <a:schemeClr val="dk1"/>
          </a:fillRef>
          <a:effectRef idx="0">
            <a:schemeClr val="dk1"/>
          </a:effectRef>
          <a:fontRef idx="minor">
            <a:schemeClr val="tx1"/>
          </a:fontRef>
        </p:style>
      </p:cxnSp>
      <p:sp>
        <p:nvSpPr>
          <p:cNvPr id="5" name="TextBox 4"/>
          <p:cNvSpPr txBox="1"/>
          <p:nvPr/>
        </p:nvSpPr>
        <p:spPr>
          <a:xfrm>
            <a:off x="3810000" y="633492"/>
            <a:ext cx="3581400" cy="369332"/>
          </a:xfrm>
          <a:prstGeom prst="rect">
            <a:avLst/>
          </a:prstGeom>
          <a:noFill/>
        </p:spPr>
        <p:txBody>
          <a:bodyPr wrap="square" rtlCol="0">
            <a:spAutoFit/>
          </a:bodyPr>
          <a:lstStyle/>
          <a:p>
            <a:pPr algn="r"/>
            <a:r>
              <a:rPr lang="en-US" dirty="0" smtClean="0"/>
              <a:t>Alternate Image Thumbnails</a:t>
            </a:r>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63734579"/>
              </p:ext>
            </p:extLst>
          </p:nvPr>
        </p:nvGraphicFramePr>
        <p:xfrm>
          <a:off x="1905000" y="4526280"/>
          <a:ext cx="6080760" cy="1645920"/>
        </p:xfrm>
        <a:graphic>
          <a:graphicData uri="http://schemas.openxmlformats.org/drawingml/2006/table">
            <a:tbl>
              <a:tblPr firstRow="1" firstCol="1" bandRow="1">
                <a:tableStyleId>{C083E6E3-FA7D-4D7B-A595-EF9225AFEA82}</a:tableStyleId>
              </a:tblPr>
              <a:tblGrid>
                <a:gridCol w="1211580"/>
                <a:gridCol w="4869180"/>
              </a:tblGrid>
              <a:tr h="0">
                <a:tc>
                  <a:txBody>
                    <a:bodyPr/>
                    <a:lstStyle/>
                    <a:p>
                      <a:pPr marL="0" marR="0" algn="r">
                        <a:spcBef>
                          <a:spcPts val="0"/>
                        </a:spcBef>
                        <a:spcAft>
                          <a:spcPts val="0"/>
                        </a:spcAft>
                      </a:pPr>
                      <a:r>
                        <a:rPr lang="en-US" sz="1200" dirty="0">
                          <a:effectLst/>
                        </a:rPr>
                        <a:t>Image Size:</a:t>
                      </a:r>
                      <a:endParaRPr lang="en-US" sz="1100" dirty="0">
                        <a:effectLst/>
                        <a:latin typeface="Calibri"/>
                        <a:ea typeface="Calibri"/>
                        <a:cs typeface="Times New Roman"/>
                      </a:endParaRPr>
                    </a:p>
                  </a:txBody>
                  <a:tcPr marL="68580" marR="68580" marT="0" marB="0"/>
                </a:tc>
                <a:tc>
                  <a:txBody>
                    <a:bodyPr/>
                    <a:lstStyle/>
                    <a:p>
                      <a:pPr marL="0" marR="0" algn="l">
                        <a:spcBef>
                          <a:spcPts val="0"/>
                        </a:spcBef>
                        <a:spcAft>
                          <a:spcPts val="0"/>
                        </a:spcAft>
                      </a:pPr>
                      <a:r>
                        <a:rPr lang="en-US" sz="1200" dirty="0" smtClean="0">
                          <a:effectLst/>
                        </a:rPr>
                        <a:t>100 x 100 </a:t>
                      </a:r>
                      <a:r>
                        <a:rPr lang="en-US" sz="1200" dirty="0">
                          <a:effectLst/>
                        </a:rPr>
                        <a:t>px</a:t>
                      </a:r>
                      <a:endParaRPr lang="en-US" sz="1100" dirty="0">
                        <a:effectLst/>
                        <a:latin typeface="Calibri"/>
                        <a:ea typeface="Calibri"/>
                        <a:cs typeface="Times New Roman"/>
                      </a:endParaRPr>
                    </a:p>
                  </a:txBody>
                  <a:tcPr marL="68580" marR="68580" marT="0" marB="0"/>
                </a:tc>
              </a:tr>
              <a:tr h="0">
                <a:tc>
                  <a:txBody>
                    <a:bodyPr/>
                    <a:lstStyle/>
                    <a:p>
                      <a:pPr marL="0" marR="0" algn="r">
                        <a:spcBef>
                          <a:spcPts val="0"/>
                        </a:spcBef>
                        <a:spcAft>
                          <a:spcPts val="0"/>
                        </a:spcAft>
                      </a:pPr>
                      <a:r>
                        <a:rPr lang="en-US" sz="1200" dirty="0">
                          <a:effectLst/>
                        </a:rPr>
                        <a:t>Color Mode:</a:t>
                      </a:r>
                      <a:endParaRPr lang="en-US" sz="1100" dirty="0">
                        <a:effectLst/>
                        <a:latin typeface="Calibri"/>
                        <a:ea typeface="Calibri"/>
                        <a:cs typeface="Times New Roman"/>
                      </a:endParaRPr>
                    </a:p>
                  </a:txBody>
                  <a:tcPr marL="68580" marR="68580" marT="0" marB="0"/>
                </a:tc>
                <a:tc>
                  <a:txBody>
                    <a:bodyPr/>
                    <a:lstStyle/>
                    <a:p>
                      <a:pPr marL="0" marR="0" algn="l">
                        <a:spcBef>
                          <a:spcPts val="0"/>
                        </a:spcBef>
                        <a:spcAft>
                          <a:spcPts val="0"/>
                        </a:spcAft>
                      </a:pPr>
                      <a:r>
                        <a:rPr lang="en-US" sz="1200" dirty="0">
                          <a:effectLst/>
                        </a:rPr>
                        <a:t>Color, RGB</a:t>
                      </a:r>
                      <a:endParaRPr lang="en-US" sz="1100" dirty="0">
                        <a:effectLst/>
                        <a:latin typeface="Calibri"/>
                        <a:ea typeface="Calibri"/>
                        <a:cs typeface="Times New Roman"/>
                      </a:endParaRPr>
                    </a:p>
                  </a:txBody>
                  <a:tcPr marL="68580" marR="68580" marT="0" marB="0"/>
                </a:tc>
              </a:tr>
              <a:tr h="0">
                <a:tc>
                  <a:txBody>
                    <a:bodyPr/>
                    <a:lstStyle/>
                    <a:p>
                      <a:pPr marL="0" marR="0" algn="r">
                        <a:spcBef>
                          <a:spcPts val="0"/>
                        </a:spcBef>
                        <a:spcAft>
                          <a:spcPts val="0"/>
                        </a:spcAft>
                      </a:pPr>
                      <a:r>
                        <a:rPr lang="en-US" sz="1200" dirty="0">
                          <a:effectLst/>
                        </a:rPr>
                        <a:t>Color Feel:</a:t>
                      </a:r>
                      <a:endParaRPr lang="en-US" sz="1100" dirty="0">
                        <a:effectLst/>
                        <a:latin typeface="Calibri"/>
                        <a:ea typeface="Calibri"/>
                        <a:cs typeface="Times New Roman"/>
                      </a:endParaRPr>
                    </a:p>
                  </a:txBody>
                  <a:tcPr marL="68580" marR="68580" marT="0" marB="0"/>
                </a:tc>
                <a:tc>
                  <a:txBody>
                    <a:bodyPr/>
                    <a:lstStyle/>
                    <a:p>
                      <a:pPr marL="0" marR="0" algn="l">
                        <a:spcBef>
                          <a:spcPts val="0"/>
                        </a:spcBef>
                        <a:spcAft>
                          <a:spcPts val="0"/>
                        </a:spcAft>
                      </a:pPr>
                      <a:r>
                        <a:rPr lang="en-US" sz="1200" dirty="0">
                          <a:effectLst/>
                        </a:rPr>
                        <a:t>Color</a:t>
                      </a:r>
                      <a:endParaRPr lang="en-US" sz="1100" dirty="0">
                        <a:effectLst/>
                        <a:latin typeface="Calibri"/>
                        <a:ea typeface="Calibri"/>
                        <a:cs typeface="Times New Roman"/>
                      </a:endParaRPr>
                    </a:p>
                  </a:txBody>
                  <a:tcPr marL="68580" marR="68580" marT="0" marB="0"/>
                </a:tc>
              </a:tr>
              <a:tr h="0">
                <a:tc>
                  <a:txBody>
                    <a:bodyPr/>
                    <a:lstStyle/>
                    <a:p>
                      <a:pPr marL="0" marR="0" algn="r">
                        <a:spcBef>
                          <a:spcPts val="0"/>
                        </a:spcBef>
                        <a:spcAft>
                          <a:spcPts val="0"/>
                        </a:spcAft>
                      </a:pPr>
                      <a:r>
                        <a:rPr lang="en-US" sz="1200" dirty="0">
                          <a:effectLst/>
                        </a:rPr>
                        <a:t>Animation:</a:t>
                      </a:r>
                      <a:endParaRPr lang="en-US" sz="1100" dirty="0">
                        <a:effectLst/>
                        <a:latin typeface="Calibri"/>
                        <a:ea typeface="Calibri"/>
                        <a:cs typeface="Times New Roman"/>
                      </a:endParaRPr>
                    </a:p>
                  </a:txBody>
                  <a:tcPr marL="68580" marR="68580" marT="0" marB="0"/>
                </a:tc>
                <a:tc>
                  <a:txBody>
                    <a:bodyPr/>
                    <a:lstStyle/>
                    <a:p>
                      <a:pPr marL="0" marR="0" algn="l">
                        <a:spcBef>
                          <a:spcPts val="0"/>
                        </a:spcBef>
                        <a:spcAft>
                          <a:spcPts val="0"/>
                        </a:spcAft>
                      </a:pPr>
                      <a:r>
                        <a:rPr lang="en-US" sz="1200" dirty="0">
                          <a:effectLst/>
                        </a:rPr>
                        <a:t>None</a:t>
                      </a:r>
                      <a:endParaRPr lang="en-US" sz="1100" dirty="0">
                        <a:effectLst/>
                        <a:latin typeface="Calibri"/>
                        <a:ea typeface="Calibri"/>
                        <a:cs typeface="Times New Roman"/>
                      </a:endParaRPr>
                    </a:p>
                  </a:txBody>
                  <a:tcPr marL="68580" marR="68580" marT="0" marB="0"/>
                </a:tc>
              </a:tr>
              <a:tr h="0">
                <a:tc>
                  <a:txBody>
                    <a:bodyPr/>
                    <a:lstStyle/>
                    <a:p>
                      <a:pPr marL="0" marR="0" algn="r">
                        <a:spcBef>
                          <a:spcPts val="0"/>
                        </a:spcBef>
                        <a:spcAft>
                          <a:spcPts val="0"/>
                        </a:spcAft>
                      </a:pPr>
                      <a:r>
                        <a:rPr lang="en-US" sz="1200" dirty="0">
                          <a:effectLst/>
                        </a:rPr>
                        <a:t>Interactivity:</a:t>
                      </a:r>
                      <a:endParaRPr lang="en-US" sz="1100" dirty="0">
                        <a:effectLst/>
                        <a:latin typeface="Calibri"/>
                        <a:ea typeface="Calibri"/>
                        <a:cs typeface="Times New Roman"/>
                      </a:endParaRPr>
                    </a:p>
                  </a:txBody>
                  <a:tcPr marL="68580" marR="68580" marT="0" marB="0"/>
                </a:tc>
                <a:tc>
                  <a:txBody>
                    <a:bodyPr/>
                    <a:lstStyle/>
                    <a:p>
                      <a:pPr marL="0" marR="0" algn="l">
                        <a:spcBef>
                          <a:spcPts val="0"/>
                        </a:spcBef>
                        <a:spcAft>
                          <a:spcPts val="0"/>
                        </a:spcAft>
                      </a:pPr>
                      <a:r>
                        <a:rPr lang="en-US" sz="1200" dirty="0" smtClean="0">
                          <a:effectLst/>
                        </a:rPr>
                        <a:t>Click </a:t>
                      </a:r>
                      <a:r>
                        <a:rPr lang="en-US" sz="1200" dirty="0">
                          <a:effectLst/>
                        </a:rPr>
                        <a:t>to appear in window box</a:t>
                      </a:r>
                      <a:endParaRPr lang="en-US" sz="1100" dirty="0">
                        <a:effectLst/>
                        <a:latin typeface="Calibri"/>
                        <a:ea typeface="Calibri"/>
                        <a:cs typeface="Times New Roman"/>
                      </a:endParaRPr>
                    </a:p>
                  </a:txBody>
                  <a:tcPr marL="68580" marR="68580" marT="0" marB="0"/>
                </a:tc>
              </a:tr>
              <a:tr h="0">
                <a:tc>
                  <a:txBody>
                    <a:bodyPr/>
                    <a:lstStyle/>
                    <a:p>
                      <a:pPr marL="0" marR="0" algn="r">
                        <a:spcBef>
                          <a:spcPts val="0"/>
                        </a:spcBef>
                        <a:spcAft>
                          <a:spcPts val="0"/>
                        </a:spcAft>
                      </a:pPr>
                      <a:r>
                        <a:rPr lang="en-US" sz="1200" dirty="0">
                          <a:effectLst/>
                        </a:rPr>
                        <a:t>File Type:</a:t>
                      </a:r>
                      <a:endParaRPr lang="en-US" sz="1100" dirty="0">
                        <a:effectLst/>
                        <a:latin typeface="Calibri"/>
                        <a:ea typeface="Calibri"/>
                        <a:cs typeface="Times New Roman"/>
                      </a:endParaRPr>
                    </a:p>
                  </a:txBody>
                  <a:tcPr marL="68580" marR="68580" marT="0" marB="0"/>
                </a:tc>
                <a:tc>
                  <a:txBody>
                    <a:bodyPr/>
                    <a:lstStyle/>
                    <a:p>
                      <a:pPr marL="0" marR="0" algn="l">
                        <a:spcBef>
                          <a:spcPts val="0"/>
                        </a:spcBef>
                        <a:spcAft>
                          <a:spcPts val="0"/>
                        </a:spcAft>
                      </a:pPr>
                      <a:r>
                        <a:rPr lang="en-US" sz="1200" dirty="0">
                          <a:effectLst/>
                        </a:rPr>
                        <a:t>.jpg</a:t>
                      </a:r>
                      <a:endParaRPr lang="en-US" sz="1100" dirty="0">
                        <a:effectLst/>
                        <a:latin typeface="Calibri"/>
                        <a:ea typeface="Calibri"/>
                        <a:cs typeface="Times New Roman"/>
                      </a:endParaRPr>
                    </a:p>
                  </a:txBody>
                  <a:tcPr marL="68580" marR="68580" marT="0" marB="0"/>
                </a:tc>
              </a:tr>
              <a:tr h="0">
                <a:tc>
                  <a:txBody>
                    <a:bodyPr/>
                    <a:lstStyle/>
                    <a:p>
                      <a:pPr marL="0" marR="0" algn="r">
                        <a:spcBef>
                          <a:spcPts val="0"/>
                        </a:spcBef>
                        <a:spcAft>
                          <a:spcPts val="0"/>
                        </a:spcAft>
                      </a:pPr>
                      <a:r>
                        <a:rPr lang="en-US" sz="1200" dirty="0">
                          <a:effectLst/>
                        </a:rPr>
                        <a:t>Resolution:</a:t>
                      </a:r>
                      <a:endParaRPr lang="en-US" sz="1100" dirty="0">
                        <a:effectLst/>
                        <a:latin typeface="Calibri"/>
                        <a:ea typeface="Calibri"/>
                        <a:cs typeface="Times New Roman"/>
                      </a:endParaRPr>
                    </a:p>
                  </a:txBody>
                  <a:tcPr marL="68580" marR="68580" marT="0" marB="0"/>
                </a:tc>
                <a:tc>
                  <a:txBody>
                    <a:bodyPr/>
                    <a:lstStyle/>
                    <a:p>
                      <a:pPr marL="0" marR="0" algn="l">
                        <a:spcBef>
                          <a:spcPts val="0"/>
                        </a:spcBef>
                        <a:spcAft>
                          <a:spcPts val="0"/>
                        </a:spcAft>
                      </a:pPr>
                      <a:r>
                        <a:rPr lang="en-US" sz="1200" dirty="0">
                          <a:effectLst/>
                        </a:rPr>
                        <a:t>72 dpi</a:t>
                      </a:r>
                      <a:endParaRPr lang="en-US" sz="1100" dirty="0">
                        <a:effectLst/>
                        <a:latin typeface="Calibri"/>
                        <a:ea typeface="Calibri"/>
                        <a:cs typeface="Times New Roman"/>
                      </a:endParaRPr>
                    </a:p>
                  </a:txBody>
                  <a:tcPr marL="68580" marR="68580" marT="0" marB="0"/>
                </a:tc>
              </a:tr>
              <a:tr h="0">
                <a:tc>
                  <a:txBody>
                    <a:bodyPr/>
                    <a:lstStyle/>
                    <a:p>
                      <a:pPr marL="0" marR="0" algn="r">
                        <a:spcBef>
                          <a:spcPts val="0"/>
                        </a:spcBef>
                        <a:spcAft>
                          <a:spcPts val="0"/>
                        </a:spcAft>
                      </a:pPr>
                      <a:r>
                        <a:rPr lang="en-US" sz="1200" dirty="0">
                          <a:effectLst/>
                        </a:rPr>
                        <a:t>Copyright:</a:t>
                      </a:r>
                      <a:endParaRPr lang="en-US" sz="1100" dirty="0">
                        <a:effectLst/>
                        <a:latin typeface="Calibri"/>
                        <a:ea typeface="Calibri"/>
                        <a:cs typeface="Times New Roman"/>
                      </a:endParaRPr>
                    </a:p>
                  </a:txBody>
                  <a:tcPr marL="68580" marR="68580" marT="0" marB="0"/>
                </a:tc>
                <a:tc>
                  <a:txBody>
                    <a:bodyPr/>
                    <a:lstStyle/>
                    <a:p>
                      <a:pPr marL="0" marR="0" algn="l">
                        <a:spcBef>
                          <a:spcPts val="0"/>
                        </a:spcBef>
                        <a:spcAft>
                          <a:spcPts val="0"/>
                        </a:spcAft>
                      </a:pPr>
                      <a:r>
                        <a:rPr lang="en-US" sz="1200" dirty="0">
                          <a:effectLst/>
                        </a:rPr>
                        <a:t>National Construction Rentals</a:t>
                      </a:r>
                      <a:endParaRPr lang="en-US" sz="1100" dirty="0">
                        <a:effectLst/>
                        <a:latin typeface="Calibri"/>
                        <a:ea typeface="Calibri"/>
                        <a:cs typeface="Times New Roman"/>
                      </a:endParaRPr>
                    </a:p>
                  </a:txBody>
                  <a:tcPr marL="68580" marR="68580" marT="0" marB="0"/>
                </a:tc>
              </a:tr>
              <a:tr h="0">
                <a:tc>
                  <a:txBody>
                    <a:bodyPr/>
                    <a:lstStyle/>
                    <a:p>
                      <a:pPr marL="0" marR="0" algn="r">
                        <a:spcBef>
                          <a:spcPts val="0"/>
                        </a:spcBef>
                        <a:spcAft>
                          <a:spcPts val="0"/>
                        </a:spcAft>
                      </a:pPr>
                      <a:r>
                        <a:rPr lang="en-US" sz="1200" dirty="0">
                          <a:effectLst/>
                        </a:rPr>
                        <a:t>Link or Process:</a:t>
                      </a:r>
                      <a:endParaRPr lang="en-US" sz="1100" dirty="0">
                        <a:effectLst/>
                        <a:latin typeface="Calibri"/>
                        <a:ea typeface="Calibri"/>
                        <a:cs typeface="Times New Roman"/>
                      </a:endParaRPr>
                    </a:p>
                  </a:txBody>
                  <a:tcPr marL="68580" marR="68580" marT="0" marB="0"/>
                </a:tc>
                <a:tc>
                  <a:txBody>
                    <a:bodyPr/>
                    <a:lstStyle/>
                    <a:p>
                      <a:pPr marL="0" marR="0" algn="l">
                        <a:spcBef>
                          <a:spcPts val="0"/>
                        </a:spcBef>
                        <a:spcAft>
                          <a:spcPts val="0"/>
                        </a:spcAft>
                      </a:pPr>
                      <a:r>
                        <a:rPr lang="en-US" sz="1200" dirty="0">
                          <a:effectLst/>
                        </a:rPr>
                        <a:t>http://www.rentnational.com/vip-solar-restrooms.aspx</a:t>
                      </a:r>
                      <a:endParaRPr lang="en-US" sz="1100" dirty="0">
                        <a:effectLst/>
                        <a:latin typeface="Calibri"/>
                        <a:ea typeface="Calibri"/>
                        <a:cs typeface="Times New Roman"/>
                      </a:endParaRPr>
                    </a:p>
                  </a:txBody>
                  <a:tcPr marL="68580" marR="68580" marT="0" marB="0"/>
                </a:tc>
              </a:tr>
            </a:tbl>
          </a:graphicData>
        </a:graphic>
      </p:graphicFrame>
      <p:sp>
        <p:nvSpPr>
          <p:cNvPr id="11" name="Slide Number Placeholder 9"/>
          <p:cNvSpPr>
            <a:spLocks noGrp="1"/>
          </p:cNvSpPr>
          <p:nvPr>
            <p:ph type="sldNum" sz="quarter" idx="12"/>
          </p:nvPr>
        </p:nvSpPr>
        <p:spPr>
          <a:xfrm>
            <a:off x="8610600" y="6400800"/>
            <a:ext cx="381000" cy="365125"/>
          </a:xfrm>
        </p:spPr>
        <p:txBody>
          <a:bodyPr/>
          <a:lstStyle/>
          <a:p>
            <a:fld id="{B6F15528-21DE-4FAA-801E-634DDDAF4B2B}" type="slidenum">
              <a:rPr lang="en-US" sz="1200" smtClean="0"/>
              <a:pPr/>
              <a:t>18</a:t>
            </a:fld>
            <a:endParaRPr lang="en-US" sz="1200" dirty="0"/>
          </a:p>
        </p:txBody>
      </p:sp>
      <p:graphicFrame>
        <p:nvGraphicFramePr>
          <p:cNvPr id="12" name="Table 11"/>
          <p:cNvGraphicFramePr>
            <a:graphicFrameLocks noGrp="1"/>
          </p:cNvGraphicFramePr>
          <p:nvPr>
            <p:extLst>
              <p:ext uri="{D42A27DB-BD31-4B8C-83A1-F6EECF244321}">
                <p14:modId xmlns:p14="http://schemas.microsoft.com/office/powerpoint/2010/main" val="2001445532"/>
              </p:ext>
            </p:extLst>
          </p:nvPr>
        </p:nvGraphicFramePr>
        <p:xfrm>
          <a:off x="1295400" y="1295400"/>
          <a:ext cx="7200900" cy="1432560"/>
        </p:xfrm>
        <a:graphic>
          <a:graphicData uri="http://schemas.openxmlformats.org/drawingml/2006/table">
            <a:tbl>
              <a:tblPr firstRow="1" bandRow="1">
                <a:tableStyleId>{C083E6E3-FA7D-4D7B-A595-EF9225AFEA82}</a:tableStyleId>
              </a:tblPr>
              <a:tblGrid>
                <a:gridCol w="1800225"/>
                <a:gridCol w="1800225"/>
                <a:gridCol w="1800225"/>
                <a:gridCol w="1800225"/>
              </a:tblGrid>
              <a:tr h="370840">
                <a:tc>
                  <a:txBody>
                    <a:bodyPr/>
                    <a:lstStyle/>
                    <a:p>
                      <a:endParaRPr lang="en-US" dirty="0" smtClean="0"/>
                    </a:p>
                    <a:p>
                      <a:endParaRPr lang="en-US" dirty="0" smtClean="0"/>
                    </a:p>
                    <a:p>
                      <a:endParaRPr lang="en-US" dirty="0"/>
                    </a:p>
                  </a:txBody>
                  <a:tcP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p>
                  </a:txBody>
                  <a:tcP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algn="ctr"/>
                      <a:r>
                        <a:rPr lang="en-US" sz="1400" dirty="0" smtClean="0">
                          <a:effectLst/>
                        </a:rPr>
                        <a:t>tn_premier_1.jpg</a:t>
                      </a:r>
                    </a:p>
                    <a:p>
                      <a:pPr algn="ctr"/>
                      <a:r>
                        <a:rPr lang="en-US" sz="1400" dirty="0" smtClean="0">
                          <a:effectLst/>
                        </a:rPr>
                        <a:t>7.24 kb </a:t>
                      </a:r>
                      <a:endParaRPr lang="en-US" sz="1400" dirty="0"/>
                    </a:p>
                  </a:txBody>
                  <a:tcP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dirty="0" smtClean="0">
                          <a:effectLst/>
                        </a:rPr>
                        <a:t>tn_premier_2.jpg</a:t>
                      </a:r>
                    </a:p>
                    <a:p>
                      <a:pPr algn="ctr"/>
                      <a:r>
                        <a:rPr lang="en-US" sz="1400" dirty="0" smtClean="0">
                          <a:effectLst/>
                        </a:rPr>
                        <a:t>5.99 kb </a:t>
                      </a:r>
                      <a:endParaRPr lang="en-US" sz="14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dirty="0" smtClean="0">
                          <a:effectLst/>
                        </a:rPr>
                        <a:t>tn_premier_3.jpg</a:t>
                      </a:r>
                    </a:p>
                    <a:p>
                      <a:pPr algn="ctr"/>
                      <a:r>
                        <a:rPr lang="en-US" sz="1400" dirty="0" smtClean="0">
                          <a:effectLst/>
                        </a:rPr>
                        <a:t>6.52 kb</a:t>
                      </a:r>
                      <a:endParaRPr lang="en-US" sz="14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effectLst/>
                        </a:rPr>
                        <a:t>tn_premier_4.jpg</a:t>
                      </a:r>
                    </a:p>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effectLst/>
                        </a:rPr>
                        <a:t>7.56 kb</a:t>
                      </a:r>
                      <a:endParaRPr lang="en-US" sz="1400" dirty="0" smtClean="0">
                        <a:effectLst/>
                        <a:latin typeface="+mn-lt"/>
                        <a:ea typeface="Calibri"/>
                        <a:cs typeface="Times New Roman"/>
                      </a:endParaRPr>
                    </a:p>
                  </a:txBody>
                  <a:tcP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pic>
        <p:nvPicPr>
          <p:cNvPr id="8238" name="Picture 4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8870" y="1447800"/>
            <a:ext cx="685800" cy="685800"/>
          </a:xfrm>
          <a:prstGeom prst="rect">
            <a:avLst/>
          </a:prstGeom>
          <a:noFill/>
          <a:ln w="9525">
            <a:solidFill>
              <a:schemeClr val="accent2">
                <a:lumMod val="50000"/>
              </a:schemeClr>
            </a:solidFill>
            <a:miter lim="800000"/>
            <a:headEnd/>
            <a:tailEnd/>
          </a:ln>
          <a:effectLst>
            <a:outerShdw blurRad="50800" dist="38100" dir="2700000" algn="ctr" rotWithShape="0">
              <a:schemeClr val="tx1">
                <a:lumMod val="50000"/>
                <a:alpha val="40000"/>
              </a:schemeClr>
            </a:outerShdw>
          </a:effectLst>
          <a:extLst>
            <a:ext uri="{909E8E84-426E-40DD-AFC4-6F175D3DCCD1}">
              <a14:hiddenFill xmlns:a14="http://schemas.microsoft.com/office/drawing/2010/main">
                <a:solidFill>
                  <a:schemeClr val="accent1"/>
                </a:solidFill>
              </a14:hiddenFill>
            </a:ext>
          </a:extLst>
        </p:spPr>
      </p:pic>
      <p:pic>
        <p:nvPicPr>
          <p:cNvPr id="8240" name="Picture 4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47850" y="1447800"/>
            <a:ext cx="685800" cy="685800"/>
          </a:xfrm>
          <a:prstGeom prst="rect">
            <a:avLst/>
          </a:prstGeom>
          <a:noFill/>
          <a:ln w="9525">
            <a:solidFill>
              <a:schemeClr val="accent2">
                <a:lumMod val="50000"/>
              </a:schemeClr>
            </a:solidFill>
            <a:miter lim="800000"/>
            <a:headEnd/>
            <a:tailEnd/>
          </a:ln>
          <a:effectLst>
            <a:outerShdw blurRad="50800" dist="38100" dir="2700000" algn="ctr" rotWithShape="0">
              <a:schemeClr val="tx1">
                <a:lumMod val="50000"/>
                <a:alpha val="40000"/>
              </a:schemeClr>
            </a:outerShdw>
          </a:effectLst>
          <a:extLst>
            <a:ext uri="{909E8E84-426E-40DD-AFC4-6F175D3DCCD1}">
              <a14:hiddenFill xmlns:a14="http://schemas.microsoft.com/office/drawing/2010/main">
                <a:solidFill>
                  <a:schemeClr val="accent1"/>
                </a:solidFill>
              </a14:hiddenFill>
            </a:ext>
          </a:extLst>
        </p:spPr>
      </p:pic>
      <p:pic>
        <p:nvPicPr>
          <p:cNvPr id="8243" name="Picture 5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74970" y="1447800"/>
            <a:ext cx="685800" cy="685800"/>
          </a:xfrm>
          <a:prstGeom prst="rect">
            <a:avLst/>
          </a:prstGeom>
          <a:noFill/>
          <a:ln w="9525">
            <a:solidFill>
              <a:schemeClr val="accent2">
                <a:lumMod val="50000"/>
              </a:schemeClr>
            </a:solidFill>
            <a:miter lim="800000"/>
            <a:headEnd/>
            <a:tailEnd/>
          </a:ln>
          <a:effectLst>
            <a:outerShdw blurRad="50800" dist="38100" dir="2700000" algn="ctr" rotWithShape="0">
              <a:schemeClr val="tx1">
                <a:lumMod val="50000"/>
                <a:alpha val="40000"/>
              </a:schemeClr>
            </a:outerShdw>
          </a:effectLst>
          <a:extLst>
            <a:ext uri="{909E8E84-426E-40DD-AFC4-6F175D3DCCD1}">
              <a14:hiddenFill xmlns:a14="http://schemas.microsoft.com/office/drawing/2010/main">
                <a:solidFill>
                  <a:schemeClr val="accent1"/>
                </a:solidFill>
              </a14:hiddenFill>
            </a:ext>
          </a:extLst>
        </p:spPr>
      </p:pic>
      <p:pic>
        <p:nvPicPr>
          <p:cNvPr id="8245" name="Picture 5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283450" y="1447800"/>
            <a:ext cx="685800" cy="685800"/>
          </a:xfrm>
          <a:prstGeom prst="rect">
            <a:avLst/>
          </a:prstGeom>
          <a:noFill/>
          <a:ln w="9525">
            <a:solidFill>
              <a:schemeClr val="accent2">
                <a:lumMod val="50000"/>
              </a:schemeClr>
            </a:solidFill>
            <a:miter lim="800000"/>
            <a:headEnd/>
            <a:tailEnd/>
          </a:ln>
          <a:effectLst>
            <a:outerShdw blurRad="50800" dist="38100" dir="2700000" algn="tl" rotWithShape="0">
              <a:schemeClr val="tx1">
                <a:lumMod val="50000"/>
                <a:alpha val="40000"/>
              </a:schemeClr>
            </a:outerShdw>
          </a:effectLst>
        </p:spPr>
      </p:pic>
    </p:spTree>
    <p:extLst>
      <p:ext uri="{BB962C8B-B14F-4D97-AF65-F5344CB8AC3E}">
        <p14:creationId xmlns:p14="http://schemas.microsoft.com/office/powerpoint/2010/main" val="515647764"/>
      </p:ext>
    </p:extLst>
  </p:cSld>
  <p:clrMapOvr>
    <a:masterClrMapping/>
  </p:clrMapOvr>
  <mc:AlternateContent xmlns:mc="http://schemas.openxmlformats.org/markup-compatibility/2006">
    <mc:Choice xmlns:p14="http://schemas.microsoft.com/office/powerpoint/2010/main" Requires="p14">
      <p:transition spd="med" p14:dur="700" advTm="2000">
        <p:fade/>
      </p:transition>
    </mc:Choice>
    <mc:Fallback>
      <p:transition spd="med" advTm="2000">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r>
              <a:rPr lang="en-US" b="1" dirty="0" smtClean="0">
                <a:ln>
                  <a:solidFill>
                    <a:srgbClr val="002060"/>
                  </a:solidFill>
                </a:ln>
                <a:solidFill>
                  <a:srgbClr val="00B050"/>
                </a:solidFill>
                <a:latin typeface="Verdana" panose="020B0604030504040204" pitchFamily="34" charset="0"/>
                <a:ea typeface="Verdana" panose="020B0604030504040204" pitchFamily="34" charset="0"/>
                <a:cs typeface="Verdana" panose="020B0604030504040204" pitchFamily="34" charset="0"/>
              </a:rPr>
              <a:t>Navigation</a:t>
            </a:r>
            <a:endParaRPr lang="en-US" b="1" dirty="0">
              <a:ln>
                <a:solidFill>
                  <a:srgbClr val="002060"/>
                </a:solidFill>
              </a:ln>
              <a:solidFill>
                <a:srgbClr val="00B050"/>
              </a:solidFill>
              <a:latin typeface="Verdana" panose="020B0604030504040204" pitchFamily="34" charset="0"/>
              <a:ea typeface="Verdana" panose="020B0604030504040204" pitchFamily="34" charset="0"/>
              <a:cs typeface="Verdana" panose="020B0604030504040204" pitchFamily="34" charset="0"/>
            </a:endParaRPr>
          </a:p>
        </p:txBody>
      </p:sp>
      <p:sp>
        <p:nvSpPr>
          <p:cNvPr id="6" name="Content Placeholder 2"/>
          <p:cNvSpPr txBox="1">
            <a:spLocks/>
          </p:cNvSpPr>
          <p:nvPr/>
        </p:nvSpPr>
        <p:spPr>
          <a:xfrm>
            <a:off x="1676400" y="2286000"/>
            <a:ext cx="6553200" cy="1219200"/>
          </a:xfrm>
          <a:prstGeom prst="rect">
            <a:avLst/>
          </a:prstGeom>
        </p:spPr>
        <p:txBody>
          <a:bodyPr vert="horz" lIns="91440" tIns="45720" rIns="91440" bIns="45720" rtlCol="0">
            <a:normAutofit lnSpcReduction="10000"/>
          </a:bodyPr>
          <a:lstStyle>
            <a:lvl1pPr marL="0" indent="0" algn="r" defTabSz="914400" rtl="0" eaLnBrk="1" latinLnBrk="0" hangingPunct="1">
              <a:spcBef>
                <a:spcPct val="20000"/>
              </a:spcBef>
              <a:buFont typeface="Arial" pitchFamily="34" charset="0"/>
              <a:buNone/>
              <a:defRPr sz="2400" kern="1200">
                <a:solidFill>
                  <a:schemeClr val="tx2">
                    <a:lumMod val="60000"/>
                    <a:lumOff val="40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1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Calibri" pitchFamily="34" charset="0"/>
              <a:buNone/>
              <a:defRPr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18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1800" kern="120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tx1"/>
              </a:buClr>
              <a:buFont typeface="Calibri" pitchFamily="34" charset="0"/>
              <a:buNone/>
              <a:defRPr sz="18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Calibri" pitchFamily="34" charset="0"/>
              <a:buNone/>
              <a:defRPr sz="18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tx1"/>
              </a:buClr>
              <a:buFont typeface="Calibri" pitchFamily="34" charset="0"/>
              <a:buNone/>
              <a:defRPr sz="18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tx1"/>
              </a:buClr>
              <a:buFont typeface="Calibri" pitchFamily="34" charset="0"/>
              <a:buNone/>
              <a:defRPr sz="1800" kern="1200">
                <a:solidFill>
                  <a:schemeClr val="tx1">
                    <a:tint val="75000"/>
                  </a:schemeClr>
                </a:solidFill>
                <a:latin typeface="+mn-lt"/>
                <a:ea typeface="+mn-ea"/>
                <a:cs typeface="+mn-cs"/>
              </a:defRPr>
            </a:lvl9pPr>
          </a:lstStyle>
          <a:p>
            <a:pPr algn="l"/>
            <a:r>
              <a:rPr lang="en-US" sz="1600" dirty="0">
                <a:solidFill>
                  <a:schemeClr val="accent2">
                    <a:lumMod val="50000"/>
                  </a:schemeClr>
                </a:solidFill>
              </a:rPr>
              <a:t>The base navigation should be located just below the header on every page of the site and does not change locations</a:t>
            </a:r>
            <a:r>
              <a:rPr lang="en-US" sz="1600" dirty="0" smtClean="0">
                <a:solidFill>
                  <a:schemeClr val="accent2">
                    <a:lumMod val="50000"/>
                  </a:schemeClr>
                </a:solidFill>
              </a:rPr>
              <a:t>.  The items or “tabs” should span the page with equal amounts of space between each item and should retain the same position across all pages.  There should be a 20 pixel gutter on both sides of the page with a 5 pixel margin between the links and the border.</a:t>
            </a:r>
            <a:endParaRPr lang="en-US" sz="1600" dirty="0">
              <a:solidFill>
                <a:schemeClr val="accent2">
                  <a:lumMod val="50000"/>
                </a:schemeClr>
              </a:solidFill>
            </a:endParaRPr>
          </a:p>
          <a:p>
            <a:pPr marL="800100" lvl="1" indent="-342900" algn="l">
              <a:buFont typeface="Wingdings" panose="05000000000000000000" pitchFamily="2" charset="2"/>
              <a:buChar char="§"/>
            </a:pPr>
            <a:endParaRPr lang="en-US" sz="1600" dirty="0" smtClean="0">
              <a:solidFill>
                <a:schemeClr val="accent3">
                  <a:lumMod val="50000"/>
                </a:schemeClr>
              </a:solidFill>
            </a:endParaRPr>
          </a:p>
        </p:txBody>
      </p:sp>
      <p:cxnSp>
        <p:nvCxnSpPr>
          <p:cNvPr id="8" name="Straight Connector 7"/>
          <p:cNvCxnSpPr/>
          <p:nvPr/>
        </p:nvCxnSpPr>
        <p:spPr>
          <a:xfrm flipH="1">
            <a:off x="1219200" y="629920"/>
            <a:ext cx="6324600" cy="0"/>
          </a:xfrm>
          <a:prstGeom prst="line">
            <a:avLst/>
          </a:prstGeom>
          <a:ln w="19050">
            <a:solidFill>
              <a:schemeClr val="tx2">
                <a:lumMod val="60000"/>
                <a:lumOff val="40000"/>
              </a:schemeClr>
            </a:solidFill>
          </a:ln>
        </p:spPr>
        <p:style>
          <a:lnRef idx="1">
            <a:schemeClr val="dk1"/>
          </a:lnRef>
          <a:fillRef idx="0">
            <a:schemeClr val="dk1"/>
          </a:fillRef>
          <a:effectRef idx="0">
            <a:schemeClr val="dk1"/>
          </a:effectRef>
          <a:fontRef idx="minor">
            <a:schemeClr val="tx1"/>
          </a:fontRef>
        </p:style>
      </p:cxnSp>
      <p:sp>
        <p:nvSpPr>
          <p:cNvPr id="5" name="TextBox 4"/>
          <p:cNvSpPr txBox="1"/>
          <p:nvPr/>
        </p:nvSpPr>
        <p:spPr>
          <a:xfrm>
            <a:off x="3810000" y="633492"/>
            <a:ext cx="3581400" cy="369332"/>
          </a:xfrm>
          <a:prstGeom prst="rect">
            <a:avLst/>
          </a:prstGeom>
          <a:noFill/>
        </p:spPr>
        <p:txBody>
          <a:bodyPr wrap="square" rtlCol="0">
            <a:spAutoFit/>
          </a:bodyPr>
          <a:lstStyle/>
          <a:p>
            <a:pPr algn="r"/>
            <a:r>
              <a:rPr lang="en-US" dirty="0" smtClean="0"/>
              <a:t>Base Navigation</a:t>
            </a:r>
            <a:endParaRPr lang="en-US" dirty="0"/>
          </a:p>
        </p:txBody>
      </p:sp>
      <p:sp>
        <p:nvSpPr>
          <p:cNvPr id="7" name="Slide Number Placeholder 9"/>
          <p:cNvSpPr>
            <a:spLocks noGrp="1"/>
          </p:cNvSpPr>
          <p:nvPr>
            <p:ph type="sldNum" sz="quarter" idx="12"/>
          </p:nvPr>
        </p:nvSpPr>
        <p:spPr>
          <a:xfrm>
            <a:off x="8610600" y="6400800"/>
            <a:ext cx="381000" cy="365125"/>
          </a:xfrm>
        </p:spPr>
        <p:txBody>
          <a:bodyPr/>
          <a:lstStyle/>
          <a:p>
            <a:fld id="{B6F15528-21DE-4FAA-801E-634DDDAF4B2B}" type="slidenum">
              <a:rPr lang="en-US" sz="1200" smtClean="0"/>
              <a:pPr/>
              <a:t>19</a:t>
            </a:fld>
            <a:endParaRPr lang="en-US" sz="1200" dirty="0"/>
          </a:p>
        </p:txBody>
      </p:sp>
      <p:pic>
        <p:nvPicPr>
          <p:cNvPr id="1536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52637" y="1333500"/>
            <a:ext cx="5800725" cy="495300"/>
          </a:xfrm>
          <a:prstGeom prst="rect">
            <a:avLst/>
          </a:prstGeom>
          <a:ln>
            <a:noFill/>
          </a:ln>
          <a:effectLst>
            <a:outerShdw blurRad="101600" dist="762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9" name="Table 8"/>
          <p:cNvGraphicFramePr>
            <a:graphicFrameLocks noGrp="1"/>
          </p:cNvGraphicFramePr>
          <p:nvPr>
            <p:extLst>
              <p:ext uri="{D42A27DB-BD31-4B8C-83A1-F6EECF244321}">
                <p14:modId xmlns:p14="http://schemas.microsoft.com/office/powerpoint/2010/main" val="2759530610"/>
              </p:ext>
            </p:extLst>
          </p:nvPr>
        </p:nvGraphicFramePr>
        <p:xfrm>
          <a:off x="2971800" y="3886200"/>
          <a:ext cx="3810000" cy="2001520"/>
        </p:xfrm>
        <a:graphic>
          <a:graphicData uri="http://schemas.openxmlformats.org/drawingml/2006/table">
            <a:tbl>
              <a:tblPr firstRow="1" bandRow="1">
                <a:tableStyleId>{C083E6E3-FA7D-4D7B-A595-EF9225AFEA82}</a:tableStyleId>
              </a:tblPr>
              <a:tblGrid>
                <a:gridCol w="1676400"/>
                <a:gridCol w="2133600"/>
              </a:tblGrid>
              <a:tr h="370840">
                <a:tc>
                  <a:txBody>
                    <a:bodyPr/>
                    <a:lstStyle/>
                    <a:p>
                      <a:pPr algn="r"/>
                      <a:r>
                        <a:rPr lang="en-US" sz="1400" b="1" dirty="0" smtClean="0"/>
                        <a:t>Font: </a:t>
                      </a:r>
                      <a:endParaRPr lang="en-US" sz="1400" b="1" dirty="0"/>
                    </a:p>
                  </a:txBody>
                  <a:tcPr>
                    <a:lnL w="12700" cap="flat" cmpd="sng" algn="ctr">
                      <a:no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r>
                        <a:rPr lang="en-US" sz="1400" b="0" dirty="0" smtClean="0"/>
                        <a:t>Verdana</a:t>
                      </a:r>
                      <a:endParaRPr lang="en-US" sz="1400" b="0" dirty="0"/>
                    </a:p>
                  </a:txBody>
                  <a:tcPr>
                    <a:lnL>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r>
              <a:tr h="370840">
                <a:tc>
                  <a:txBody>
                    <a:bodyPr/>
                    <a:lstStyle/>
                    <a:p>
                      <a:pPr algn="r"/>
                      <a:r>
                        <a:rPr lang="en-US" sz="1400" b="1" dirty="0" smtClean="0"/>
                        <a:t>Font Size: </a:t>
                      </a:r>
                      <a:endParaRPr lang="en-US" sz="1400" b="1" dirty="0"/>
                    </a:p>
                  </a:txBody>
                  <a:tcPr>
                    <a:lnL w="12700" cap="flat" cmpd="sng" algn="ctr">
                      <a:noFill/>
                      <a:prstDash val="solid"/>
                      <a:round/>
                      <a:headEnd type="none" w="med" len="med"/>
                      <a:tailEnd type="none" w="med" len="med"/>
                    </a:lnL>
                    <a:lnR>
                      <a:noFill/>
                    </a:lnR>
                    <a:lnT w="12700" cmpd="sng">
                      <a:noFill/>
                    </a:lnT>
                    <a:lnB>
                      <a:noFill/>
                    </a:lnB>
                    <a:lnTlToBr w="12700" cmpd="sng">
                      <a:noFill/>
                      <a:prstDash val="solid"/>
                    </a:lnTlToBr>
                    <a:lnBlToTr w="12700" cmpd="sng">
                      <a:noFill/>
                      <a:prstDash val="solid"/>
                    </a:lnBlToTr>
                  </a:tcPr>
                </a:tc>
                <a:tc>
                  <a:txBody>
                    <a:bodyPr/>
                    <a:lstStyle/>
                    <a:p>
                      <a:r>
                        <a:rPr lang="en-US" sz="1400" b="0" dirty="0" smtClean="0"/>
                        <a:t>18 pt</a:t>
                      </a:r>
                      <a:endParaRPr lang="en-US" sz="1400" b="0" dirty="0"/>
                    </a:p>
                  </a:txBody>
                  <a:tcPr>
                    <a:lnL>
                      <a:noFill/>
                    </a:lnL>
                    <a:lnR w="12700" cap="flat" cmpd="sng" algn="ctr">
                      <a:noFill/>
                      <a:prstDash val="solid"/>
                      <a:round/>
                      <a:headEnd type="none" w="med" len="med"/>
                      <a:tailEnd type="none" w="med" len="med"/>
                    </a:lnR>
                    <a:lnT w="12700" cmpd="sng">
                      <a:noFill/>
                    </a:lnT>
                    <a:lnB>
                      <a:noFill/>
                    </a:lnB>
                    <a:lnTlToBr w="12700" cmpd="sng">
                      <a:noFill/>
                      <a:prstDash val="solid"/>
                    </a:lnTlToBr>
                    <a:lnBlToTr w="12700" cmpd="sng">
                      <a:noFill/>
                      <a:prstDash val="solid"/>
                    </a:lnBlToTr>
                  </a:tcPr>
                </a:tc>
              </a:tr>
              <a:tr h="370840">
                <a:tc>
                  <a:txBody>
                    <a:bodyPr/>
                    <a:lstStyle/>
                    <a:p>
                      <a:pPr algn="r"/>
                      <a:r>
                        <a:rPr lang="en-US" sz="1400" b="1" dirty="0" smtClean="0"/>
                        <a:t>Link Color: </a:t>
                      </a:r>
                      <a:endParaRPr lang="en-US" sz="1400" b="1" dirty="0"/>
                    </a:p>
                  </a:txBody>
                  <a:tcPr>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r>
                        <a:rPr lang="en-US" sz="1400" b="0" dirty="0" smtClean="0"/>
                        <a:t>#0019FF  (Blue) </a:t>
                      </a:r>
                      <a:endParaRPr lang="en-US" sz="1400" b="0" dirty="0"/>
                    </a:p>
                  </a:txBody>
                  <a:tcP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r>
              <a:tr h="370840">
                <a:tc>
                  <a:txBody>
                    <a:bodyPr/>
                    <a:lstStyle/>
                    <a:p>
                      <a:pPr algn="r"/>
                      <a:r>
                        <a:rPr lang="en-US" sz="1400" b="1" dirty="0" smtClean="0"/>
                        <a:t>Border:</a:t>
                      </a:r>
                      <a:endParaRPr lang="en-US" sz="1400" b="1" dirty="0"/>
                    </a:p>
                  </a:txBody>
                  <a:tcPr>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400" b="0" dirty="0" smtClean="0"/>
                        <a:t>#00FF00  (Green</a:t>
                      </a:r>
                      <a:r>
                        <a:rPr lang="en-US" sz="1400" dirty="0" smtClean="0"/>
                        <a:t>)</a:t>
                      </a:r>
                      <a:endParaRPr lang="en-US" sz="1400" b="0" dirty="0" smtClean="0">
                        <a:solidFill>
                          <a:schemeClr val="bg1">
                            <a:lumMod val="50000"/>
                          </a:schemeClr>
                        </a:solidFill>
                      </a:endParaRPr>
                    </a:p>
                  </a:txBody>
                  <a:tcP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r>
              <a:tr h="370840">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400" b="1" dirty="0" smtClean="0"/>
                        <a:t>Border Size: </a:t>
                      </a:r>
                    </a:p>
                  </a:txBody>
                  <a:tcPr>
                    <a:lnL w="12700" cap="flat" cmpd="sng" algn="ctr">
                      <a:no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400" b="0" dirty="0" smtClean="0"/>
                        <a:t>3 pixel</a:t>
                      </a:r>
                      <a:r>
                        <a:rPr lang="en-US" sz="1400" b="0" baseline="0" dirty="0" smtClean="0"/>
                        <a:t> height </a:t>
                      </a:r>
                    </a:p>
                    <a:p>
                      <a:pPr marL="0" marR="0" lvl="1" indent="0" algn="l" defTabSz="914400" rtl="0" eaLnBrk="1" fontAlgn="auto" latinLnBrk="0" hangingPunct="1">
                        <a:lnSpc>
                          <a:spcPct val="100000"/>
                        </a:lnSpc>
                        <a:spcBef>
                          <a:spcPts val="0"/>
                        </a:spcBef>
                        <a:spcAft>
                          <a:spcPts val="0"/>
                        </a:spcAft>
                        <a:buClrTx/>
                        <a:buSzTx/>
                        <a:buFontTx/>
                        <a:buNone/>
                        <a:tabLst/>
                        <a:defRPr/>
                      </a:pPr>
                      <a:r>
                        <a:rPr lang="en-US" sz="1400" b="0" baseline="0" dirty="0" smtClean="0"/>
                        <a:t>100% width</a:t>
                      </a:r>
                      <a:endParaRPr lang="en-US" sz="1400" b="0" dirty="0" smtClean="0">
                        <a:solidFill>
                          <a:schemeClr val="bg1">
                            <a:lumMod val="50000"/>
                          </a:schemeClr>
                        </a:solidFill>
                      </a:endParaRPr>
                    </a:p>
                  </a:txBody>
                  <a:tcPr>
                    <a:lnL>
                      <a:noFill/>
                    </a:lnL>
                    <a:lnR w="12700" cap="flat" cmpd="sng" algn="ctr">
                      <a:no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extLst>
      <p:ext uri="{BB962C8B-B14F-4D97-AF65-F5344CB8AC3E}">
        <p14:creationId xmlns:p14="http://schemas.microsoft.com/office/powerpoint/2010/main" val="308262052"/>
      </p:ext>
    </p:extLst>
  </p:cSld>
  <p:clrMapOvr>
    <a:masterClrMapping/>
  </p:clrMapOvr>
  <mc:AlternateContent xmlns:mc="http://schemas.openxmlformats.org/markup-compatibility/2006">
    <mc:Choice xmlns:p14="http://schemas.microsoft.com/office/powerpoint/2010/main" Requires="p14">
      <p:transition spd="med" p14:dur="700" advTm="2000">
        <p:fade/>
      </p:transition>
    </mc:Choice>
    <mc:Fallback>
      <p:transition spd="med" advTm="2000">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r>
              <a:rPr lang="en-US" b="1" dirty="0" smtClean="0">
                <a:ln>
                  <a:solidFill>
                    <a:srgbClr val="002060"/>
                  </a:solidFill>
                </a:ln>
                <a:solidFill>
                  <a:srgbClr val="00B050"/>
                </a:solidFill>
                <a:latin typeface="Verdana" panose="020B0604030504040204" pitchFamily="34" charset="0"/>
                <a:ea typeface="Verdana" panose="020B0604030504040204" pitchFamily="34" charset="0"/>
                <a:cs typeface="Verdana" panose="020B0604030504040204" pitchFamily="34" charset="0"/>
              </a:rPr>
              <a:t>CONTENTS</a:t>
            </a:r>
            <a:endParaRPr lang="en-US" b="1" dirty="0">
              <a:ln>
                <a:solidFill>
                  <a:srgbClr val="002060"/>
                </a:solidFill>
              </a:ln>
              <a:solidFill>
                <a:srgbClr val="00B050"/>
              </a:solidFill>
              <a:latin typeface="Verdana" panose="020B0604030504040204" pitchFamily="34" charset="0"/>
              <a:ea typeface="Verdana" panose="020B0604030504040204" pitchFamily="34" charset="0"/>
              <a:cs typeface="Verdana" panose="020B0604030504040204" pitchFamily="34" charset="0"/>
            </a:endParaRPr>
          </a:p>
        </p:txBody>
      </p:sp>
      <p:sp>
        <p:nvSpPr>
          <p:cNvPr id="6" name="Content Placeholder 2"/>
          <p:cNvSpPr txBox="1">
            <a:spLocks/>
          </p:cNvSpPr>
          <p:nvPr/>
        </p:nvSpPr>
        <p:spPr>
          <a:xfrm>
            <a:off x="1219200" y="1219200"/>
            <a:ext cx="3886200" cy="4876800"/>
          </a:xfrm>
          <a:prstGeom prst="rect">
            <a:avLst/>
          </a:prstGeom>
        </p:spPr>
        <p:txBody>
          <a:bodyPr vert="horz" lIns="91440" tIns="45720" rIns="91440" bIns="45720" rtlCol="0">
            <a:normAutofit/>
          </a:bodyPr>
          <a:lstStyle>
            <a:lvl1pPr marL="0" indent="0" algn="r" defTabSz="914400" rtl="0" eaLnBrk="1" latinLnBrk="0" hangingPunct="1">
              <a:spcBef>
                <a:spcPct val="20000"/>
              </a:spcBef>
              <a:buFont typeface="Arial" pitchFamily="34" charset="0"/>
              <a:buNone/>
              <a:defRPr sz="2400" kern="1200">
                <a:solidFill>
                  <a:schemeClr val="tx2">
                    <a:lumMod val="60000"/>
                    <a:lumOff val="40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1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Calibri" pitchFamily="34" charset="0"/>
              <a:buNone/>
              <a:defRPr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18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1800" kern="120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tx1"/>
              </a:buClr>
              <a:buFont typeface="Calibri" pitchFamily="34" charset="0"/>
              <a:buNone/>
              <a:defRPr sz="18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Calibri" pitchFamily="34" charset="0"/>
              <a:buNone/>
              <a:defRPr sz="18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tx1"/>
              </a:buClr>
              <a:buFont typeface="Calibri" pitchFamily="34" charset="0"/>
              <a:buNone/>
              <a:defRPr sz="18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tx1"/>
              </a:buClr>
              <a:buFont typeface="Calibri" pitchFamily="34" charset="0"/>
              <a:buNone/>
              <a:defRPr sz="1800" kern="1200">
                <a:solidFill>
                  <a:schemeClr val="tx1">
                    <a:tint val="75000"/>
                  </a:schemeClr>
                </a:solidFill>
                <a:latin typeface="+mn-lt"/>
                <a:ea typeface="+mn-ea"/>
                <a:cs typeface="+mn-cs"/>
              </a:defRPr>
            </a:lvl9pPr>
          </a:lstStyle>
          <a:p>
            <a:pPr marL="342900" indent="-342900" algn="l">
              <a:buFont typeface="Calibri" panose="020F0502020204030204" pitchFamily="34" charset="0"/>
              <a:buChar char="»"/>
            </a:pPr>
            <a:r>
              <a:rPr lang="en-US" sz="2100" dirty="0" smtClean="0">
                <a:solidFill>
                  <a:schemeClr val="accent3">
                    <a:lumMod val="50000"/>
                  </a:schemeClr>
                </a:solidFill>
              </a:rPr>
              <a:t>Project Description</a:t>
            </a:r>
          </a:p>
          <a:p>
            <a:pPr marL="800100" lvl="1" indent="-342900" algn="l">
              <a:buFont typeface="Wingdings" panose="05000000000000000000" pitchFamily="2" charset="2"/>
              <a:buChar char="§"/>
            </a:pPr>
            <a:endParaRPr lang="en-US" sz="1500" dirty="0" smtClean="0">
              <a:solidFill>
                <a:schemeClr val="accent3">
                  <a:lumMod val="50000"/>
                </a:schemeClr>
              </a:solidFill>
            </a:endParaRPr>
          </a:p>
          <a:p>
            <a:pPr marL="342900" indent="-342900" algn="l">
              <a:buFont typeface="Calibri" panose="020F0502020204030204" pitchFamily="34" charset="0"/>
              <a:buChar char="»"/>
            </a:pPr>
            <a:r>
              <a:rPr lang="en-US" sz="2100" dirty="0" smtClean="0">
                <a:solidFill>
                  <a:schemeClr val="accent3">
                    <a:lumMod val="50000"/>
                  </a:schemeClr>
                </a:solidFill>
              </a:rPr>
              <a:t>Site Structure</a:t>
            </a:r>
          </a:p>
          <a:p>
            <a:pPr marL="800100" lvl="1" indent="-342900" algn="l">
              <a:buFont typeface="Wingdings" panose="05000000000000000000" pitchFamily="2" charset="2"/>
              <a:buChar char="§"/>
            </a:pPr>
            <a:r>
              <a:rPr lang="en-US" sz="1600" dirty="0" smtClean="0">
                <a:solidFill>
                  <a:schemeClr val="accent3">
                    <a:lumMod val="50000"/>
                  </a:schemeClr>
                </a:solidFill>
              </a:rPr>
              <a:t>Site Map</a:t>
            </a:r>
          </a:p>
          <a:p>
            <a:pPr marL="800100" lvl="1" indent="-342900" algn="l">
              <a:buFont typeface="Wingdings" panose="05000000000000000000" pitchFamily="2" charset="2"/>
              <a:buChar char="§"/>
            </a:pPr>
            <a:r>
              <a:rPr lang="en-US" sz="1600" dirty="0" smtClean="0">
                <a:solidFill>
                  <a:schemeClr val="accent3">
                    <a:lumMod val="50000"/>
                  </a:schemeClr>
                </a:solidFill>
              </a:rPr>
              <a:t>Website Diagram</a:t>
            </a:r>
          </a:p>
          <a:p>
            <a:pPr marL="800100" lvl="1" indent="-342900" algn="l">
              <a:buFont typeface="Wingdings" panose="05000000000000000000" pitchFamily="2" charset="2"/>
              <a:buChar char="§"/>
            </a:pPr>
            <a:endParaRPr lang="en-US" sz="1600" dirty="0" smtClean="0">
              <a:solidFill>
                <a:schemeClr val="accent3">
                  <a:lumMod val="50000"/>
                </a:schemeClr>
              </a:solidFill>
            </a:endParaRPr>
          </a:p>
          <a:p>
            <a:pPr marL="342900" indent="-342900" algn="l">
              <a:buFont typeface="Calibri" panose="020F0502020204030204" pitchFamily="34" charset="0"/>
              <a:buChar char="»"/>
            </a:pPr>
            <a:r>
              <a:rPr lang="en-US" sz="2100" dirty="0" smtClean="0">
                <a:solidFill>
                  <a:schemeClr val="accent3">
                    <a:lumMod val="50000"/>
                  </a:schemeClr>
                </a:solidFill>
              </a:rPr>
              <a:t>Visual Design</a:t>
            </a:r>
          </a:p>
          <a:p>
            <a:pPr marL="800100" lvl="1" indent="-342900" algn="l">
              <a:buFont typeface="Wingdings" panose="05000000000000000000" pitchFamily="2" charset="2"/>
              <a:buChar char="§"/>
            </a:pPr>
            <a:r>
              <a:rPr lang="en-US" sz="1600" dirty="0" smtClean="0">
                <a:solidFill>
                  <a:schemeClr val="accent3">
                    <a:lumMod val="50000"/>
                  </a:schemeClr>
                </a:solidFill>
              </a:rPr>
              <a:t>4 Wireframe Samples</a:t>
            </a:r>
          </a:p>
          <a:p>
            <a:pPr marL="1257300" lvl="2" indent="-342900" algn="l">
              <a:buFont typeface="Wingdings" panose="05000000000000000000" pitchFamily="2" charset="2"/>
              <a:buChar char="§"/>
            </a:pPr>
            <a:r>
              <a:rPr lang="en-US" sz="1600" dirty="0" smtClean="0">
                <a:solidFill>
                  <a:schemeClr val="accent3">
                    <a:lumMod val="50000"/>
                  </a:schemeClr>
                </a:solidFill>
              </a:rPr>
              <a:t>Home / About</a:t>
            </a:r>
          </a:p>
          <a:p>
            <a:pPr marL="1257300" lvl="2" indent="-342900" algn="l">
              <a:buFont typeface="Wingdings" panose="05000000000000000000" pitchFamily="2" charset="2"/>
              <a:buChar char="§"/>
            </a:pPr>
            <a:r>
              <a:rPr lang="en-US" sz="1600" dirty="0" smtClean="0">
                <a:solidFill>
                  <a:schemeClr val="accent3">
                    <a:lumMod val="50000"/>
                  </a:schemeClr>
                </a:solidFill>
              </a:rPr>
              <a:t>Comfort Stations </a:t>
            </a:r>
            <a:br>
              <a:rPr lang="en-US" sz="1600" dirty="0" smtClean="0">
                <a:solidFill>
                  <a:schemeClr val="accent3">
                    <a:lumMod val="50000"/>
                  </a:schemeClr>
                </a:solidFill>
              </a:rPr>
            </a:br>
            <a:r>
              <a:rPr lang="en-US" sz="1200" dirty="0" smtClean="0">
                <a:solidFill>
                  <a:schemeClr val="accent3">
                    <a:lumMod val="50000"/>
                  </a:schemeClr>
                </a:solidFill>
              </a:rPr>
              <a:t>(Product Page)</a:t>
            </a:r>
          </a:p>
          <a:p>
            <a:pPr marL="1257300" lvl="2" indent="-342900" algn="l">
              <a:buFont typeface="Wingdings" panose="05000000000000000000" pitchFamily="2" charset="2"/>
              <a:buChar char="§"/>
            </a:pPr>
            <a:r>
              <a:rPr lang="en-US" sz="1600" dirty="0" smtClean="0">
                <a:solidFill>
                  <a:schemeClr val="accent3">
                    <a:lumMod val="50000"/>
                  </a:schemeClr>
                </a:solidFill>
              </a:rPr>
              <a:t>Rentals</a:t>
            </a:r>
          </a:p>
          <a:p>
            <a:pPr marL="1257300" lvl="2" indent="-342900" algn="l">
              <a:buFont typeface="Wingdings" panose="05000000000000000000" pitchFamily="2" charset="2"/>
              <a:buChar char="§"/>
            </a:pPr>
            <a:r>
              <a:rPr lang="en-US" sz="1600" dirty="0" smtClean="0">
                <a:solidFill>
                  <a:schemeClr val="accent3">
                    <a:lumMod val="50000"/>
                  </a:schemeClr>
                </a:solidFill>
              </a:rPr>
              <a:t>Contact Us </a:t>
            </a:r>
          </a:p>
          <a:p>
            <a:pPr marL="800100" lvl="1" indent="-342900" algn="l">
              <a:buFont typeface="Wingdings" panose="05000000000000000000" pitchFamily="2" charset="2"/>
              <a:buChar char="§"/>
            </a:pPr>
            <a:endParaRPr lang="en-US" sz="1600" dirty="0" smtClean="0">
              <a:solidFill>
                <a:schemeClr val="accent3">
                  <a:lumMod val="50000"/>
                </a:schemeClr>
              </a:solidFill>
            </a:endParaRPr>
          </a:p>
        </p:txBody>
      </p:sp>
      <p:sp>
        <p:nvSpPr>
          <p:cNvPr id="7" name="Content Placeholder 2"/>
          <p:cNvSpPr txBox="1">
            <a:spLocks/>
          </p:cNvSpPr>
          <p:nvPr/>
        </p:nvSpPr>
        <p:spPr>
          <a:xfrm>
            <a:off x="5410200" y="1219200"/>
            <a:ext cx="3276600" cy="4876800"/>
          </a:xfrm>
          <a:prstGeom prst="rect">
            <a:avLst/>
          </a:prstGeom>
        </p:spPr>
        <p:txBody>
          <a:bodyPr vert="horz" lIns="91440" tIns="45720" rIns="91440" bIns="45720" rtlCol="0">
            <a:normAutofit/>
          </a:bodyPr>
          <a:lstStyle>
            <a:lvl1pPr marL="0" indent="0" algn="r" defTabSz="914400" rtl="0" eaLnBrk="1" latinLnBrk="0" hangingPunct="1">
              <a:spcBef>
                <a:spcPct val="20000"/>
              </a:spcBef>
              <a:buFont typeface="Arial" pitchFamily="34" charset="0"/>
              <a:buNone/>
              <a:defRPr sz="2400" kern="1200">
                <a:solidFill>
                  <a:schemeClr val="tx2">
                    <a:lumMod val="60000"/>
                    <a:lumOff val="40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1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Calibri" pitchFamily="34" charset="0"/>
              <a:buNone/>
              <a:defRPr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18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1800" kern="120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tx1"/>
              </a:buClr>
              <a:buFont typeface="Calibri" pitchFamily="34" charset="0"/>
              <a:buNone/>
              <a:defRPr sz="18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Calibri" pitchFamily="34" charset="0"/>
              <a:buNone/>
              <a:defRPr sz="18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tx1"/>
              </a:buClr>
              <a:buFont typeface="Calibri" pitchFamily="34" charset="0"/>
              <a:buNone/>
              <a:defRPr sz="18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tx1"/>
              </a:buClr>
              <a:buFont typeface="Calibri" pitchFamily="34" charset="0"/>
              <a:buNone/>
              <a:defRPr sz="1800" kern="1200">
                <a:solidFill>
                  <a:schemeClr val="tx1">
                    <a:tint val="75000"/>
                  </a:schemeClr>
                </a:solidFill>
                <a:latin typeface="+mn-lt"/>
                <a:ea typeface="+mn-ea"/>
                <a:cs typeface="+mn-cs"/>
              </a:defRPr>
            </a:lvl9pPr>
          </a:lstStyle>
          <a:p>
            <a:pPr marL="342900" indent="-342900" algn="l">
              <a:buFont typeface="Calibri" panose="020F0502020204030204" pitchFamily="34" charset="0"/>
              <a:buChar char="»"/>
            </a:pPr>
            <a:r>
              <a:rPr lang="en-US" sz="2100" dirty="0">
                <a:solidFill>
                  <a:schemeClr val="accent3">
                    <a:lumMod val="50000"/>
                  </a:schemeClr>
                </a:solidFill>
              </a:rPr>
              <a:t>Typography</a:t>
            </a:r>
          </a:p>
          <a:p>
            <a:pPr marL="800100" lvl="1" indent="-342900" algn="l">
              <a:buFont typeface="Wingdings" panose="05000000000000000000" pitchFamily="2" charset="2"/>
              <a:buChar char="§"/>
            </a:pPr>
            <a:r>
              <a:rPr lang="en-US" sz="1600" dirty="0">
                <a:solidFill>
                  <a:schemeClr val="accent3">
                    <a:lumMod val="50000"/>
                  </a:schemeClr>
                </a:solidFill>
              </a:rPr>
              <a:t>Font Family</a:t>
            </a:r>
          </a:p>
          <a:p>
            <a:pPr marL="800100" lvl="1" indent="-342900" algn="l">
              <a:buFont typeface="Wingdings" panose="05000000000000000000" pitchFamily="2" charset="2"/>
              <a:buChar char="§"/>
            </a:pPr>
            <a:r>
              <a:rPr lang="en-US" sz="1600" dirty="0">
                <a:solidFill>
                  <a:schemeClr val="accent3">
                    <a:lumMod val="50000"/>
                  </a:schemeClr>
                </a:solidFill>
              </a:rPr>
              <a:t>Font Sizes</a:t>
            </a:r>
          </a:p>
          <a:p>
            <a:pPr marL="800100" lvl="1" indent="-342900" algn="l">
              <a:buFont typeface="Wingdings" panose="05000000000000000000" pitchFamily="2" charset="2"/>
              <a:buChar char="§"/>
            </a:pPr>
            <a:r>
              <a:rPr lang="en-US" sz="1600" dirty="0">
                <a:solidFill>
                  <a:schemeClr val="accent3">
                    <a:lumMod val="50000"/>
                  </a:schemeClr>
                </a:solidFill>
              </a:rPr>
              <a:t>Color Codes</a:t>
            </a:r>
          </a:p>
          <a:p>
            <a:pPr marL="800100" lvl="1" indent="-342900" algn="l">
              <a:buFont typeface="Wingdings" panose="05000000000000000000" pitchFamily="2" charset="2"/>
              <a:buChar char="§"/>
            </a:pPr>
            <a:r>
              <a:rPr lang="en-US" sz="1600" dirty="0">
                <a:solidFill>
                  <a:schemeClr val="accent3">
                    <a:lumMod val="50000"/>
                  </a:schemeClr>
                </a:solidFill>
              </a:rPr>
              <a:t>Headers &amp; </a:t>
            </a:r>
            <a:r>
              <a:rPr lang="en-US" sz="1600" dirty="0" smtClean="0">
                <a:solidFill>
                  <a:schemeClr val="accent3">
                    <a:lumMod val="50000"/>
                  </a:schemeClr>
                </a:solidFill>
              </a:rPr>
              <a:t>Links</a:t>
            </a:r>
          </a:p>
          <a:p>
            <a:pPr marL="800100" lvl="1" indent="-342900" algn="l">
              <a:buFont typeface="Calibri" panose="020F0502020204030204" pitchFamily="34" charset="0"/>
              <a:buChar char="»"/>
            </a:pPr>
            <a:endParaRPr lang="en-US" sz="1500" dirty="0" smtClean="0">
              <a:solidFill>
                <a:schemeClr val="accent3">
                  <a:lumMod val="50000"/>
                </a:schemeClr>
              </a:solidFill>
            </a:endParaRPr>
          </a:p>
          <a:p>
            <a:pPr marL="342900" indent="-342900" algn="l">
              <a:buFont typeface="Calibri" panose="020F0502020204030204" pitchFamily="34" charset="0"/>
              <a:buChar char="»"/>
            </a:pPr>
            <a:r>
              <a:rPr lang="en-US" sz="2100" dirty="0" smtClean="0">
                <a:solidFill>
                  <a:schemeClr val="accent3">
                    <a:lumMod val="50000"/>
                  </a:schemeClr>
                </a:solidFill>
              </a:rPr>
              <a:t>Graphics / Multimedia</a:t>
            </a:r>
          </a:p>
          <a:p>
            <a:pPr marL="800100" lvl="1" indent="-342900" algn="l">
              <a:buFont typeface="Wingdings" panose="05000000000000000000" pitchFamily="2" charset="2"/>
              <a:buChar char="§"/>
            </a:pPr>
            <a:r>
              <a:rPr lang="en-US" sz="1600" dirty="0" smtClean="0">
                <a:solidFill>
                  <a:schemeClr val="accent3">
                    <a:lumMod val="50000"/>
                  </a:schemeClr>
                </a:solidFill>
              </a:rPr>
              <a:t>Logo</a:t>
            </a:r>
          </a:p>
          <a:p>
            <a:pPr marL="800100" lvl="1" indent="-342900" algn="l">
              <a:buFont typeface="Wingdings" panose="05000000000000000000" pitchFamily="2" charset="2"/>
              <a:buChar char="§"/>
            </a:pPr>
            <a:r>
              <a:rPr lang="en-US" sz="1600" dirty="0" smtClean="0">
                <a:solidFill>
                  <a:schemeClr val="accent3">
                    <a:lumMod val="50000"/>
                  </a:schemeClr>
                </a:solidFill>
              </a:rPr>
              <a:t>Social Media Icons </a:t>
            </a:r>
          </a:p>
          <a:p>
            <a:pPr marL="800100" lvl="1" indent="-342900" algn="l">
              <a:buFont typeface="Wingdings" panose="05000000000000000000" pitchFamily="2" charset="2"/>
              <a:buChar char="§"/>
            </a:pPr>
            <a:r>
              <a:rPr lang="en-US" sz="1600" dirty="0" smtClean="0">
                <a:solidFill>
                  <a:schemeClr val="accent3">
                    <a:lumMod val="50000"/>
                  </a:schemeClr>
                </a:solidFill>
              </a:rPr>
              <a:t>Sample images</a:t>
            </a:r>
          </a:p>
          <a:p>
            <a:pPr marL="800100" lvl="1" indent="-342900" algn="l">
              <a:buFont typeface="Wingdings" panose="05000000000000000000" pitchFamily="2" charset="2"/>
              <a:buChar char="§"/>
            </a:pPr>
            <a:endParaRPr lang="en-US" sz="1700" dirty="0" smtClean="0">
              <a:solidFill>
                <a:schemeClr val="accent3">
                  <a:lumMod val="50000"/>
                </a:schemeClr>
              </a:solidFill>
            </a:endParaRPr>
          </a:p>
          <a:p>
            <a:pPr marL="342900" indent="-342900" algn="l">
              <a:buFont typeface="Calibri" panose="020F0502020204030204" pitchFamily="34" charset="0"/>
              <a:buChar char="»"/>
            </a:pPr>
            <a:r>
              <a:rPr lang="en-US" sz="2100" dirty="0" smtClean="0">
                <a:solidFill>
                  <a:schemeClr val="accent3">
                    <a:lumMod val="50000"/>
                  </a:schemeClr>
                </a:solidFill>
              </a:rPr>
              <a:t>Navigation</a:t>
            </a:r>
          </a:p>
          <a:p>
            <a:pPr marL="800100" lvl="1" indent="-342900" algn="l">
              <a:buFont typeface="Wingdings" panose="05000000000000000000" pitchFamily="2" charset="2"/>
              <a:buChar char="§"/>
            </a:pPr>
            <a:r>
              <a:rPr lang="en-US" sz="1600" dirty="0" smtClean="0">
                <a:solidFill>
                  <a:schemeClr val="accent3">
                    <a:lumMod val="50000"/>
                  </a:schemeClr>
                </a:solidFill>
              </a:rPr>
              <a:t>Base Navigation</a:t>
            </a:r>
          </a:p>
          <a:p>
            <a:pPr marL="800100" lvl="1" indent="-342900" algn="l">
              <a:buFont typeface="Wingdings" panose="05000000000000000000" pitchFamily="2" charset="2"/>
              <a:buChar char="§"/>
            </a:pPr>
            <a:r>
              <a:rPr lang="en-US" sz="1600" dirty="0" smtClean="0">
                <a:solidFill>
                  <a:schemeClr val="accent3">
                    <a:lumMod val="50000"/>
                  </a:schemeClr>
                </a:solidFill>
              </a:rPr>
              <a:t>Navigation Selected</a:t>
            </a:r>
          </a:p>
          <a:p>
            <a:pPr marL="800100" lvl="1" indent="-342900" algn="l">
              <a:buFont typeface="Wingdings" panose="05000000000000000000" pitchFamily="2" charset="2"/>
              <a:buChar char="§"/>
            </a:pPr>
            <a:r>
              <a:rPr lang="en-US" sz="1600" dirty="0" smtClean="0">
                <a:solidFill>
                  <a:schemeClr val="accent3">
                    <a:lumMod val="50000"/>
                  </a:schemeClr>
                </a:solidFill>
              </a:rPr>
              <a:t>Bread Crumb Trail</a:t>
            </a:r>
            <a:endParaRPr lang="en-US" sz="1700" dirty="0" smtClean="0">
              <a:solidFill>
                <a:schemeClr val="accent3">
                  <a:lumMod val="50000"/>
                </a:schemeClr>
              </a:solidFill>
            </a:endParaRPr>
          </a:p>
        </p:txBody>
      </p:sp>
      <p:cxnSp>
        <p:nvCxnSpPr>
          <p:cNvPr id="8" name="Straight Connector 7"/>
          <p:cNvCxnSpPr/>
          <p:nvPr/>
        </p:nvCxnSpPr>
        <p:spPr>
          <a:xfrm flipH="1">
            <a:off x="1219200" y="629920"/>
            <a:ext cx="6324600" cy="0"/>
          </a:xfrm>
          <a:prstGeom prst="line">
            <a:avLst/>
          </a:prstGeom>
          <a:ln w="19050">
            <a:solidFill>
              <a:schemeClr val="tx2">
                <a:lumMod val="60000"/>
                <a:lumOff val="40000"/>
              </a:schemeClr>
            </a:solidFill>
          </a:ln>
        </p:spPr>
        <p:style>
          <a:lnRef idx="1">
            <a:schemeClr val="dk1"/>
          </a:lnRef>
          <a:fillRef idx="0">
            <a:schemeClr val="dk1"/>
          </a:fillRef>
          <a:effectRef idx="0">
            <a:schemeClr val="dk1"/>
          </a:effectRef>
          <a:fontRef idx="minor">
            <a:schemeClr val="tx1"/>
          </a:fontRef>
        </p:style>
      </p:cxnSp>
      <p:cxnSp>
        <p:nvCxnSpPr>
          <p:cNvPr id="10" name="Straight Connector 9"/>
          <p:cNvCxnSpPr/>
          <p:nvPr/>
        </p:nvCxnSpPr>
        <p:spPr>
          <a:xfrm>
            <a:off x="4800600" y="1066800"/>
            <a:ext cx="0" cy="5029200"/>
          </a:xfrm>
          <a:prstGeom prst="line">
            <a:avLst/>
          </a:prstGeom>
          <a:ln w="19050">
            <a:solidFill>
              <a:schemeClr val="tx2">
                <a:lumMod val="60000"/>
                <a:lumOff val="40000"/>
              </a:schemeClr>
            </a:solidFill>
          </a:ln>
        </p:spPr>
        <p:style>
          <a:lnRef idx="1">
            <a:schemeClr val="dk1"/>
          </a:lnRef>
          <a:fillRef idx="0">
            <a:schemeClr val="dk1"/>
          </a:fillRef>
          <a:effectRef idx="0">
            <a:schemeClr val="dk1"/>
          </a:effectRef>
          <a:fontRef idx="minor">
            <a:schemeClr val="tx1"/>
          </a:fontRef>
        </p:style>
      </p:cxnSp>
      <p:sp>
        <p:nvSpPr>
          <p:cNvPr id="9" name="Slide Number Placeholder 9"/>
          <p:cNvSpPr>
            <a:spLocks noGrp="1"/>
          </p:cNvSpPr>
          <p:nvPr>
            <p:ph type="sldNum" sz="quarter" idx="12"/>
          </p:nvPr>
        </p:nvSpPr>
        <p:spPr>
          <a:xfrm>
            <a:off x="8610600" y="6400800"/>
            <a:ext cx="381000" cy="365125"/>
          </a:xfrm>
        </p:spPr>
        <p:txBody>
          <a:bodyPr/>
          <a:lstStyle/>
          <a:p>
            <a:fld id="{B6F15528-21DE-4FAA-801E-634DDDAF4B2B}" type="slidenum">
              <a:rPr lang="en-US" sz="1200" smtClean="0"/>
              <a:pPr/>
              <a:t>2</a:t>
            </a:fld>
            <a:endParaRPr lang="en-US" sz="1200" dirty="0"/>
          </a:p>
        </p:txBody>
      </p:sp>
    </p:spTree>
    <p:extLst>
      <p:ext uri="{BB962C8B-B14F-4D97-AF65-F5344CB8AC3E}">
        <p14:creationId xmlns:p14="http://schemas.microsoft.com/office/powerpoint/2010/main" val="2279819003"/>
      </p:ext>
    </p:extLst>
  </p:cSld>
  <p:clrMapOvr>
    <a:masterClrMapping/>
  </p:clrMapOvr>
  <mc:AlternateContent xmlns:mc="http://schemas.openxmlformats.org/markup-compatibility/2006">
    <mc:Choice xmlns:p14="http://schemas.microsoft.com/office/powerpoint/2010/main" Requires="p14">
      <p:transition spd="med" p14:dur="700" advTm="2000">
        <p:fade/>
      </p:transition>
    </mc:Choice>
    <mc:Fallback>
      <p:transition spd="med" advTm="2000">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r>
              <a:rPr lang="en-US" b="1" dirty="0" smtClean="0">
                <a:ln>
                  <a:solidFill>
                    <a:srgbClr val="002060"/>
                  </a:solidFill>
                </a:ln>
                <a:solidFill>
                  <a:srgbClr val="00B050"/>
                </a:solidFill>
                <a:latin typeface="Verdana" panose="020B0604030504040204" pitchFamily="34" charset="0"/>
                <a:ea typeface="Verdana" panose="020B0604030504040204" pitchFamily="34" charset="0"/>
                <a:cs typeface="Verdana" panose="020B0604030504040204" pitchFamily="34" charset="0"/>
              </a:rPr>
              <a:t>Navigation</a:t>
            </a:r>
            <a:endParaRPr lang="en-US" b="1" dirty="0">
              <a:ln>
                <a:solidFill>
                  <a:srgbClr val="002060"/>
                </a:solidFill>
              </a:ln>
              <a:solidFill>
                <a:srgbClr val="00B050"/>
              </a:solidFill>
              <a:latin typeface="Verdana" panose="020B0604030504040204" pitchFamily="34" charset="0"/>
              <a:ea typeface="Verdana" panose="020B0604030504040204" pitchFamily="34" charset="0"/>
              <a:cs typeface="Verdana" panose="020B0604030504040204" pitchFamily="34" charset="0"/>
            </a:endParaRPr>
          </a:p>
        </p:txBody>
      </p:sp>
      <p:sp>
        <p:nvSpPr>
          <p:cNvPr id="6" name="Content Placeholder 2"/>
          <p:cNvSpPr txBox="1">
            <a:spLocks/>
          </p:cNvSpPr>
          <p:nvPr/>
        </p:nvSpPr>
        <p:spPr>
          <a:xfrm>
            <a:off x="1676399" y="2438400"/>
            <a:ext cx="6553200" cy="990599"/>
          </a:xfrm>
          <a:prstGeom prst="rect">
            <a:avLst/>
          </a:prstGeom>
        </p:spPr>
        <p:txBody>
          <a:bodyPr vert="horz" lIns="91440" tIns="45720" rIns="91440" bIns="45720" rtlCol="0">
            <a:normAutofit/>
          </a:bodyPr>
          <a:lstStyle>
            <a:lvl1pPr marL="0" indent="0" algn="r" defTabSz="914400" rtl="0" eaLnBrk="1" latinLnBrk="0" hangingPunct="1">
              <a:spcBef>
                <a:spcPct val="20000"/>
              </a:spcBef>
              <a:buFont typeface="Arial" pitchFamily="34" charset="0"/>
              <a:buNone/>
              <a:defRPr sz="2400" kern="1200">
                <a:solidFill>
                  <a:schemeClr val="tx2">
                    <a:lumMod val="60000"/>
                    <a:lumOff val="40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1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Calibri" pitchFamily="34" charset="0"/>
              <a:buNone/>
              <a:defRPr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18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1800" kern="120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tx1"/>
              </a:buClr>
              <a:buFont typeface="Calibri" pitchFamily="34" charset="0"/>
              <a:buNone/>
              <a:defRPr sz="18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Calibri" pitchFamily="34" charset="0"/>
              <a:buNone/>
              <a:defRPr sz="18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tx1"/>
              </a:buClr>
              <a:buFont typeface="Calibri" pitchFamily="34" charset="0"/>
              <a:buNone/>
              <a:defRPr sz="18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tx1"/>
              </a:buClr>
              <a:buFont typeface="Calibri" pitchFamily="34" charset="0"/>
              <a:buNone/>
              <a:defRPr sz="1800" kern="1200">
                <a:solidFill>
                  <a:schemeClr val="tx1">
                    <a:tint val="75000"/>
                  </a:schemeClr>
                </a:solidFill>
                <a:latin typeface="+mn-lt"/>
                <a:ea typeface="+mn-ea"/>
                <a:cs typeface="+mn-cs"/>
              </a:defRPr>
            </a:lvl9pPr>
          </a:lstStyle>
          <a:p>
            <a:pPr algn="l"/>
            <a:r>
              <a:rPr lang="en-US" sz="1600" dirty="0" smtClean="0">
                <a:solidFill>
                  <a:schemeClr val="accent2">
                    <a:lumMod val="50000"/>
                  </a:schemeClr>
                </a:solidFill>
              </a:rPr>
              <a:t>An image would be considered an acceptable compromise for the tab in order to retain a consistent look across all browsers.  The 20 pixel gutter on both sides of the navigation would remain in affect.</a:t>
            </a:r>
            <a:endParaRPr lang="en-US" sz="1600" dirty="0">
              <a:solidFill>
                <a:schemeClr val="accent2">
                  <a:lumMod val="50000"/>
                </a:schemeClr>
              </a:solidFill>
            </a:endParaRPr>
          </a:p>
          <a:p>
            <a:pPr marL="800100" lvl="1" indent="-342900" algn="l">
              <a:buFont typeface="Wingdings" panose="05000000000000000000" pitchFamily="2" charset="2"/>
              <a:buChar char="§"/>
            </a:pPr>
            <a:endParaRPr lang="en-US" sz="1600" dirty="0" smtClean="0">
              <a:solidFill>
                <a:schemeClr val="accent3">
                  <a:lumMod val="50000"/>
                </a:schemeClr>
              </a:solidFill>
            </a:endParaRPr>
          </a:p>
        </p:txBody>
      </p:sp>
      <p:cxnSp>
        <p:nvCxnSpPr>
          <p:cNvPr id="8" name="Straight Connector 7"/>
          <p:cNvCxnSpPr/>
          <p:nvPr/>
        </p:nvCxnSpPr>
        <p:spPr>
          <a:xfrm flipH="1">
            <a:off x="1219200" y="629920"/>
            <a:ext cx="6324600" cy="0"/>
          </a:xfrm>
          <a:prstGeom prst="line">
            <a:avLst/>
          </a:prstGeom>
          <a:ln w="19050">
            <a:solidFill>
              <a:schemeClr val="tx2">
                <a:lumMod val="60000"/>
                <a:lumOff val="40000"/>
              </a:schemeClr>
            </a:solidFill>
          </a:ln>
        </p:spPr>
        <p:style>
          <a:lnRef idx="1">
            <a:schemeClr val="dk1"/>
          </a:lnRef>
          <a:fillRef idx="0">
            <a:schemeClr val="dk1"/>
          </a:fillRef>
          <a:effectRef idx="0">
            <a:schemeClr val="dk1"/>
          </a:effectRef>
          <a:fontRef idx="minor">
            <a:schemeClr val="tx1"/>
          </a:fontRef>
        </p:style>
      </p:cxnSp>
      <p:sp>
        <p:nvSpPr>
          <p:cNvPr id="5" name="TextBox 4"/>
          <p:cNvSpPr txBox="1"/>
          <p:nvPr/>
        </p:nvSpPr>
        <p:spPr>
          <a:xfrm>
            <a:off x="3810000" y="633492"/>
            <a:ext cx="3581400" cy="369332"/>
          </a:xfrm>
          <a:prstGeom prst="rect">
            <a:avLst/>
          </a:prstGeom>
          <a:noFill/>
        </p:spPr>
        <p:txBody>
          <a:bodyPr wrap="square" rtlCol="0">
            <a:spAutoFit/>
          </a:bodyPr>
          <a:lstStyle/>
          <a:p>
            <a:pPr algn="r"/>
            <a:r>
              <a:rPr lang="en-US" dirty="0" smtClean="0"/>
              <a:t>Navigation Selected</a:t>
            </a:r>
            <a:endParaRPr lang="en-US" dirty="0"/>
          </a:p>
        </p:txBody>
      </p:sp>
      <p:sp>
        <p:nvSpPr>
          <p:cNvPr id="7" name="Slide Number Placeholder 9"/>
          <p:cNvSpPr>
            <a:spLocks noGrp="1"/>
          </p:cNvSpPr>
          <p:nvPr>
            <p:ph type="sldNum" sz="quarter" idx="12"/>
          </p:nvPr>
        </p:nvSpPr>
        <p:spPr>
          <a:xfrm>
            <a:off x="8610600" y="6400800"/>
            <a:ext cx="381000" cy="365125"/>
          </a:xfrm>
        </p:spPr>
        <p:txBody>
          <a:bodyPr/>
          <a:lstStyle/>
          <a:p>
            <a:fld id="{B6F15528-21DE-4FAA-801E-634DDDAF4B2B}" type="slidenum">
              <a:rPr lang="en-US" sz="1200" smtClean="0"/>
              <a:pPr/>
              <a:t>20</a:t>
            </a:fld>
            <a:endParaRPr lang="en-US" sz="1200" dirty="0"/>
          </a:p>
        </p:txBody>
      </p:sp>
      <p:pic>
        <p:nvPicPr>
          <p:cNvPr id="1638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62162" y="1247775"/>
            <a:ext cx="5781675" cy="657225"/>
          </a:xfrm>
          <a:prstGeom prst="rect">
            <a:avLst/>
          </a:prstGeom>
          <a:ln>
            <a:noFill/>
          </a:ln>
          <a:effectLst>
            <a:outerShdw blurRad="101600" dist="762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9" name="Table 8"/>
          <p:cNvGraphicFramePr>
            <a:graphicFrameLocks noGrp="1"/>
          </p:cNvGraphicFramePr>
          <p:nvPr>
            <p:extLst>
              <p:ext uri="{D42A27DB-BD31-4B8C-83A1-F6EECF244321}">
                <p14:modId xmlns:p14="http://schemas.microsoft.com/office/powerpoint/2010/main" val="2446305496"/>
              </p:ext>
            </p:extLst>
          </p:nvPr>
        </p:nvGraphicFramePr>
        <p:xfrm>
          <a:off x="3047999" y="3733800"/>
          <a:ext cx="3810000" cy="2519680"/>
        </p:xfrm>
        <a:graphic>
          <a:graphicData uri="http://schemas.openxmlformats.org/drawingml/2006/table">
            <a:tbl>
              <a:tblPr firstRow="1" bandRow="1">
                <a:tableStyleId>{C083E6E3-FA7D-4D7B-A595-EF9225AFEA82}</a:tableStyleId>
              </a:tblPr>
              <a:tblGrid>
                <a:gridCol w="1676400"/>
                <a:gridCol w="2133600"/>
              </a:tblGrid>
              <a:tr h="370840">
                <a:tc>
                  <a:txBody>
                    <a:bodyPr/>
                    <a:lstStyle/>
                    <a:p>
                      <a:pPr algn="r"/>
                      <a:r>
                        <a:rPr lang="en-US" sz="1400" b="1" dirty="0" smtClean="0"/>
                        <a:t>Font: </a:t>
                      </a:r>
                      <a:endParaRPr lang="en-US" sz="1400" b="1" dirty="0"/>
                    </a:p>
                  </a:txBody>
                  <a:tcPr>
                    <a:lnL w="12700" cap="flat" cmpd="sng" algn="ctr">
                      <a:no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r>
                        <a:rPr lang="en-US" sz="1400" b="0" dirty="0" smtClean="0"/>
                        <a:t>Verdana</a:t>
                      </a:r>
                      <a:endParaRPr lang="en-US" sz="1400" b="0" dirty="0"/>
                    </a:p>
                  </a:txBody>
                  <a:tcPr>
                    <a:lnL>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r>
              <a:tr h="370840">
                <a:tc>
                  <a:txBody>
                    <a:bodyPr/>
                    <a:lstStyle/>
                    <a:p>
                      <a:pPr algn="r"/>
                      <a:r>
                        <a:rPr lang="en-US" sz="1400" b="1" dirty="0" smtClean="0"/>
                        <a:t>Font Size: </a:t>
                      </a:r>
                      <a:endParaRPr lang="en-US" sz="1400" b="1" dirty="0"/>
                    </a:p>
                  </a:txBody>
                  <a:tcPr>
                    <a:lnL w="12700" cap="flat" cmpd="sng" algn="ctr">
                      <a:noFill/>
                      <a:prstDash val="solid"/>
                      <a:round/>
                      <a:headEnd type="none" w="med" len="med"/>
                      <a:tailEnd type="none" w="med" len="med"/>
                    </a:lnL>
                    <a:lnR>
                      <a:noFill/>
                    </a:lnR>
                    <a:lnT w="12700" cmpd="sng">
                      <a:noFill/>
                    </a:lnT>
                    <a:lnB>
                      <a:noFill/>
                    </a:lnB>
                    <a:lnTlToBr w="12700" cmpd="sng">
                      <a:noFill/>
                      <a:prstDash val="solid"/>
                    </a:lnTlToBr>
                    <a:lnBlToTr w="12700" cmpd="sng">
                      <a:noFill/>
                      <a:prstDash val="solid"/>
                    </a:lnBlToTr>
                  </a:tcPr>
                </a:tc>
                <a:tc>
                  <a:txBody>
                    <a:bodyPr/>
                    <a:lstStyle/>
                    <a:p>
                      <a:r>
                        <a:rPr lang="en-US" sz="1400" b="0" dirty="0" smtClean="0"/>
                        <a:t>18 pt</a:t>
                      </a:r>
                      <a:endParaRPr lang="en-US" sz="1400" b="0" dirty="0"/>
                    </a:p>
                  </a:txBody>
                  <a:tcPr>
                    <a:lnL>
                      <a:noFill/>
                    </a:lnL>
                    <a:lnR w="12700" cap="flat" cmpd="sng" algn="ctr">
                      <a:noFill/>
                      <a:prstDash val="solid"/>
                      <a:round/>
                      <a:headEnd type="none" w="med" len="med"/>
                      <a:tailEnd type="none" w="med" len="med"/>
                    </a:lnR>
                    <a:lnT w="12700" cmpd="sng">
                      <a:noFill/>
                    </a:lnT>
                    <a:lnB>
                      <a:noFill/>
                    </a:lnB>
                    <a:lnTlToBr w="12700" cmpd="sng">
                      <a:noFill/>
                      <a:prstDash val="solid"/>
                    </a:lnTlToBr>
                    <a:lnBlToTr w="12700" cmpd="sng">
                      <a:noFill/>
                      <a:prstDash val="solid"/>
                    </a:lnBlToTr>
                  </a:tcPr>
                </a:tc>
              </a:tr>
              <a:tr h="370840">
                <a:tc>
                  <a:txBody>
                    <a:bodyPr/>
                    <a:lstStyle/>
                    <a:p>
                      <a:pPr algn="r"/>
                      <a:r>
                        <a:rPr lang="en-US" sz="1400" b="1" dirty="0" smtClean="0"/>
                        <a:t>Link Color: </a:t>
                      </a:r>
                      <a:endParaRPr lang="en-US" sz="1400" b="1" dirty="0"/>
                    </a:p>
                  </a:txBody>
                  <a:tcPr>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r>
                        <a:rPr lang="en-US" sz="1400" b="0" dirty="0" smtClean="0"/>
                        <a:t>#0019FF  (Blue) </a:t>
                      </a:r>
                      <a:endParaRPr lang="en-US" sz="1400" b="0" dirty="0"/>
                    </a:p>
                  </a:txBody>
                  <a:tcP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r>
              <a:tr h="370840">
                <a:tc>
                  <a:txBody>
                    <a:bodyPr/>
                    <a:lstStyle/>
                    <a:p>
                      <a:pPr algn="r"/>
                      <a:r>
                        <a:rPr lang="en-US" sz="1400" b="1" dirty="0" smtClean="0"/>
                        <a:t>Border:</a:t>
                      </a:r>
                      <a:endParaRPr lang="en-US" sz="1400" b="1" dirty="0"/>
                    </a:p>
                  </a:txBody>
                  <a:tcPr>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400" b="0" dirty="0" smtClean="0"/>
                        <a:t>#00FF00  (Green</a:t>
                      </a:r>
                      <a:r>
                        <a:rPr lang="en-US" sz="1400" dirty="0" smtClean="0"/>
                        <a:t>)</a:t>
                      </a:r>
                      <a:endParaRPr lang="en-US" sz="1400" b="0" dirty="0" smtClean="0">
                        <a:solidFill>
                          <a:schemeClr val="bg1">
                            <a:lumMod val="50000"/>
                          </a:schemeClr>
                        </a:solidFill>
                      </a:endParaRPr>
                    </a:p>
                  </a:txBody>
                  <a:tcP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r>
              <a:tr h="370840">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400" b="1" dirty="0" smtClean="0"/>
                        <a:t>Border Size: </a:t>
                      </a:r>
                    </a:p>
                  </a:txBody>
                  <a:tcPr>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400" b="0" dirty="0" smtClean="0"/>
                        <a:t>3 pixel height</a:t>
                      </a:r>
                      <a:endParaRPr lang="en-US" sz="1400" b="0" dirty="0" smtClean="0">
                        <a:solidFill>
                          <a:schemeClr val="accent2">
                            <a:lumMod val="50000"/>
                          </a:schemeClr>
                        </a:solidFill>
                      </a:endParaRPr>
                    </a:p>
                    <a:p>
                      <a:pPr marL="0" marR="0" lvl="1" indent="0" algn="l" defTabSz="914400" rtl="0" eaLnBrk="1" fontAlgn="auto" latinLnBrk="0" hangingPunct="1">
                        <a:lnSpc>
                          <a:spcPct val="100000"/>
                        </a:lnSpc>
                        <a:spcBef>
                          <a:spcPts val="0"/>
                        </a:spcBef>
                        <a:spcAft>
                          <a:spcPts val="0"/>
                        </a:spcAft>
                        <a:buClrTx/>
                        <a:buSzTx/>
                        <a:buFontTx/>
                        <a:buNone/>
                        <a:tabLst/>
                        <a:defRPr/>
                      </a:pPr>
                      <a:r>
                        <a:rPr lang="en-US" sz="1400" b="0" dirty="0" smtClean="0">
                          <a:solidFill>
                            <a:schemeClr val="accent2">
                              <a:lumMod val="50000"/>
                            </a:schemeClr>
                          </a:solidFill>
                        </a:rPr>
                        <a:t>100% width</a:t>
                      </a:r>
                    </a:p>
                  </a:txBody>
                  <a:tcP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r>
              <a:tr h="370840">
                <a:tc>
                  <a:txBody>
                    <a:bodyPr/>
                    <a:lstStyle/>
                    <a:p>
                      <a:pPr algn="r"/>
                      <a:r>
                        <a:rPr lang="en-US" sz="1400" b="1" dirty="0" smtClean="0"/>
                        <a:t>Tab Color: </a:t>
                      </a:r>
                      <a:endParaRPr lang="en-US" sz="1400" b="1" dirty="0"/>
                    </a:p>
                  </a:txBody>
                  <a:tcPr>
                    <a:lnL w="12700" cap="flat" cmpd="sng" algn="ctr">
                      <a:no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400" b="0" dirty="0" smtClean="0"/>
                        <a:t>#00FF00  (Green)</a:t>
                      </a:r>
                      <a:endParaRPr lang="en-US" sz="1400" b="0" dirty="0" smtClean="0">
                        <a:solidFill>
                          <a:schemeClr val="accent2">
                            <a:lumMod val="50000"/>
                          </a:schemeClr>
                        </a:solidFill>
                      </a:endParaRPr>
                    </a:p>
                    <a:p>
                      <a:pPr marL="0" marR="0" lvl="1" indent="0" algn="l" defTabSz="914400" rtl="0" eaLnBrk="1" fontAlgn="auto" latinLnBrk="0" hangingPunct="1">
                        <a:lnSpc>
                          <a:spcPct val="100000"/>
                        </a:lnSpc>
                        <a:spcBef>
                          <a:spcPts val="0"/>
                        </a:spcBef>
                        <a:spcAft>
                          <a:spcPts val="0"/>
                        </a:spcAft>
                        <a:buClrTx/>
                        <a:buSzTx/>
                        <a:buFontTx/>
                        <a:buNone/>
                        <a:tabLst/>
                        <a:defRPr/>
                      </a:pPr>
                      <a:r>
                        <a:rPr lang="en-US" sz="1400" b="0" dirty="0" smtClean="0">
                          <a:solidFill>
                            <a:schemeClr val="accent2">
                              <a:lumMod val="50000"/>
                            </a:schemeClr>
                          </a:solidFill>
                        </a:rPr>
                        <a:t>20% Opacity</a:t>
                      </a:r>
                    </a:p>
                  </a:txBody>
                  <a:tcPr>
                    <a:lnL>
                      <a:noFill/>
                    </a:lnL>
                    <a:lnR w="12700" cap="flat" cmpd="sng" algn="ctr">
                      <a:no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extLst>
      <p:ext uri="{BB962C8B-B14F-4D97-AF65-F5344CB8AC3E}">
        <p14:creationId xmlns:p14="http://schemas.microsoft.com/office/powerpoint/2010/main" val="1163542053"/>
      </p:ext>
    </p:extLst>
  </p:cSld>
  <p:clrMapOvr>
    <a:masterClrMapping/>
  </p:clrMapOvr>
  <mc:AlternateContent xmlns:mc="http://schemas.openxmlformats.org/markup-compatibility/2006">
    <mc:Choice xmlns:p14="http://schemas.microsoft.com/office/powerpoint/2010/main" Requires="p14">
      <p:transition spd="med" p14:dur="700" advTm="2000">
        <p:fade/>
      </p:transition>
    </mc:Choice>
    <mc:Fallback>
      <p:transition spd="med" advTm="2000">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r>
              <a:rPr lang="en-US" b="1" dirty="0" smtClean="0">
                <a:ln>
                  <a:solidFill>
                    <a:srgbClr val="002060"/>
                  </a:solidFill>
                </a:ln>
                <a:solidFill>
                  <a:srgbClr val="00B050"/>
                </a:solidFill>
                <a:latin typeface="Verdana" panose="020B0604030504040204" pitchFamily="34" charset="0"/>
                <a:ea typeface="Verdana" panose="020B0604030504040204" pitchFamily="34" charset="0"/>
                <a:cs typeface="Verdana" panose="020B0604030504040204" pitchFamily="34" charset="0"/>
              </a:rPr>
              <a:t>Navigation</a:t>
            </a:r>
            <a:endParaRPr lang="en-US" b="1" dirty="0">
              <a:ln>
                <a:solidFill>
                  <a:srgbClr val="002060"/>
                </a:solidFill>
              </a:ln>
              <a:solidFill>
                <a:srgbClr val="00B050"/>
              </a:solidFill>
              <a:latin typeface="Verdana" panose="020B0604030504040204" pitchFamily="34" charset="0"/>
              <a:ea typeface="Verdana" panose="020B0604030504040204" pitchFamily="34" charset="0"/>
              <a:cs typeface="Verdana" panose="020B0604030504040204" pitchFamily="34" charset="0"/>
            </a:endParaRPr>
          </a:p>
        </p:txBody>
      </p:sp>
      <p:cxnSp>
        <p:nvCxnSpPr>
          <p:cNvPr id="8" name="Straight Connector 7"/>
          <p:cNvCxnSpPr/>
          <p:nvPr/>
        </p:nvCxnSpPr>
        <p:spPr>
          <a:xfrm flipH="1">
            <a:off x="1219200" y="629920"/>
            <a:ext cx="6324600" cy="0"/>
          </a:xfrm>
          <a:prstGeom prst="line">
            <a:avLst/>
          </a:prstGeom>
          <a:ln w="19050">
            <a:solidFill>
              <a:schemeClr val="tx2">
                <a:lumMod val="60000"/>
                <a:lumOff val="40000"/>
              </a:schemeClr>
            </a:solidFill>
          </a:ln>
        </p:spPr>
        <p:style>
          <a:lnRef idx="1">
            <a:schemeClr val="dk1"/>
          </a:lnRef>
          <a:fillRef idx="0">
            <a:schemeClr val="dk1"/>
          </a:fillRef>
          <a:effectRef idx="0">
            <a:schemeClr val="dk1"/>
          </a:effectRef>
          <a:fontRef idx="minor">
            <a:schemeClr val="tx1"/>
          </a:fontRef>
        </p:style>
      </p:cxnSp>
      <p:sp>
        <p:nvSpPr>
          <p:cNvPr id="5" name="TextBox 4"/>
          <p:cNvSpPr txBox="1"/>
          <p:nvPr/>
        </p:nvSpPr>
        <p:spPr>
          <a:xfrm>
            <a:off x="2590800" y="633492"/>
            <a:ext cx="4800600" cy="369332"/>
          </a:xfrm>
          <a:prstGeom prst="rect">
            <a:avLst/>
          </a:prstGeom>
          <a:noFill/>
        </p:spPr>
        <p:txBody>
          <a:bodyPr wrap="square" rtlCol="0">
            <a:spAutoFit/>
          </a:bodyPr>
          <a:lstStyle/>
          <a:p>
            <a:pPr algn="r"/>
            <a:r>
              <a:rPr lang="en-US" dirty="0" smtClean="0"/>
              <a:t>Selected Navigation with Sub-Navigation</a:t>
            </a:r>
            <a:endParaRPr lang="en-US" dirty="0"/>
          </a:p>
        </p:txBody>
      </p:sp>
      <p:sp>
        <p:nvSpPr>
          <p:cNvPr id="7" name="Slide Number Placeholder 9"/>
          <p:cNvSpPr>
            <a:spLocks noGrp="1"/>
          </p:cNvSpPr>
          <p:nvPr>
            <p:ph type="sldNum" sz="quarter" idx="12"/>
          </p:nvPr>
        </p:nvSpPr>
        <p:spPr>
          <a:xfrm>
            <a:off x="8610600" y="6400800"/>
            <a:ext cx="381000" cy="365125"/>
          </a:xfrm>
        </p:spPr>
        <p:txBody>
          <a:bodyPr/>
          <a:lstStyle/>
          <a:p>
            <a:fld id="{B6F15528-21DE-4FAA-801E-634DDDAF4B2B}" type="slidenum">
              <a:rPr lang="en-US" sz="1200" smtClean="0"/>
              <a:pPr/>
              <a:t>21</a:t>
            </a:fld>
            <a:endParaRPr lang="en-US" sz="1200" dirty="0"/>
          </a:p>
        </p:txBody>
      </p:sp>
      <p:sp>
        <p:nvSpPr>
          <p:cNvPr id="6" name="Content Placeholder 2"/>
          <p:cNvSpPr txBox="1">
            <a:spLocks/>
          </p:cNvSpPr>
          <p:nvPr/>
        </p:nvSpPr>
        <p:spPr>
          <a:xfrm>
            <a:off x="2885440" y="2286001"/>
            <a:ext cx="5420360" cy="1576387"/>
          </a:xfrm>
          <a:prstGeom prst="rect">
            <a:avLst/>
          </a:prstGeom>
          <a:solidFill>
            <a:schemeClr val="bg1"/>
          </a:solidFill>
          <a:ln>
            <a:noFill/>
          </a:ln>
        </p:spPr>
        <p:txBody>
          <a:bodyPr vert="horz" lIns="182880" tIns="182880" rIns="182880" bIns="45720" rtlCol="0">
            <a:normAutofit/>
          </a:bodyPr>
          <a:lstStyle>
            <a:lvl1pPr marL="0" indent="0" algn="r" defTabSz="914400" rtl="0" eaLnBrk="1" latinLnBrk="0" hangingPunct="1">
              <a:spcBef>
                <a:spcPct val="20000"/>
              </a:spcBef>
              <a:buFont typeface="Arial" pitchFamily="34" charset="0"/>
              <a:buNone/>
              <a:defRPr sz="2400" kern="1200">
                <a:solidFill>
                  <a:schemeClr val="tx2">
                    <a:lumMod val="60000"/>
                    <a:lumOff val="40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1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Calibri" pitchFamily="34" charset="0"/>
              <a:buNone/>
              <a:defRPr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18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1800" kern="120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tx1"/>
              </a:buClr>
              <a:buFont typeface="Calibri" pitchFamily="34" charset="0"/>
              <a:buNone/>
              <a:defRPr sz="18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Calibri" pitchFamily="34" charset="0"/>
              <a:buNone/>
              <a:defRPr sz="18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tx1"/>
              </a:buClr>
              <a:buFont typeface="Calibri" pitchFamily="34" charset="0"/>
              <a:buNone/>
              <a:defRPr sz="18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tx1"/>
              </a:buClr>
              <a:buFont typeface="Calibri" pitchFamily="34" charset="0"/>
              <a:buNone/>
              <a:defRPr sz="1800" kern="1200">
                <a:solidFill>
                  <a:schemeClr val="tx1">
                    <a:tint val="75000"/>
                  </a:schemeClr>
                </a:solidFill>
                <a:latin typeface="+mn-lt"/>
                <a:ea typeface="+mn-ea"/>
                <a:cs typeface="+mn-cs"/>
              </a:defRPr>
            </a:lvl9pPr>
          </a:lstStyle>
          <a:p>
            <a:pPr algn="l"/>
            <a:r>
              <a:rPr lang="en-US" sz="1600" dirty="0" smtClean="0">
                <a:solidFill>
                  <a:schemeClr val="accent2">
                    <a:lumMod val="50000"/>
                  </a:schemeClr>
                </a:solidFill>
              </a:rPr>
              <a:t>if </a:t>
            </a:r>
            <a:r>
              <a:rPr lang="en-US" sz="1600" dirty="0">
                <a:solidFill>
                  <a:schemeClr val="accent2">
                    <a:lumMod val="50000"/>
                  </a:schemeClr>
                </a:solidFill>
              </a:rPr>
              <a:t>a sub-navigation is needed for that tab selection it will appear down the left side of the page (sample below).  Section titles will be black and links will remain in the blue color carried throughout the site.  Actively selected pages will appear left aligned and green in color. </a:t>
            </a:r>
            <a:endParaRPr lang="en-US" sz="1600" dirty="0" smtClean="0">
              <a:solidFill>
                <a:schemeClr val="accent3">
                  <a:lumMod val="50000"/>
                </a:schemeClr>
              </a:solidFill>
            </a:endParaRPr>
          </a:p>
        </p:txBody>
      </p:sp>
      <p:pic>
        <p:nvPicPr>
          <p:cNvPr id="18439"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52562" y="2286001"/>
            <a:ext cx="1295400" cy="3152775"/>
          </a:xfrm>
          <a:prstGeom prst="rect">
            <a:avLst/>
          </a:prstGeom>
          <a:ln>
            <a:noFill/>
          </a:ln>
          <a:effectLst>
            <a:outerShdw blurRad="101600" dist="762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3"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00262" y="1247774"/>
            <a:ext cx="5781675" cy="657225"/>
          </a:xfrm>
          <a:prstGeom prst="rect">
            <a:avLst/>
          </a:prstGeom>
          <a:ln>
            <a:noFill/>
          </a:ln>
          <a:effectLst>
            <a:outerShdw blurRad="101600" dist="762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10" name="Table 9"/>
          <p:cNvGraphicFramePr>
            <a:graphicFrameLocks noGrp="1"/>
          </p:cNvGraphicFramePr>
          <p:nvPr>
            <p:extLst>
              <p:ext uri="{D42A27DB-BD31-4B8C-83A1-F6EECF244321}">
                <p14:modId xmlns:p14="http://schemas.microsoft.com/office/powerpoint/2010/main" val="2868161377"/>
              </p:ext>
            </p:extLst>
          </p:nvPr>
        </p:nvGraphicFramePr>
        <p:xfrm>
          <a:off x="3047999" y="3733800"/>
          <a:ext cx="3810000" cy="2519680"/>
        </p:xfrm>
        <a:graphic>
          <a:graphicData uri="http://schemas.openxmlformats.org/drawingml/2006/table">
            <a:tbl>
              <a:tblPr firstRow="1" bandRow="1">
                <a:tableStyleId>{C083E6E3-FA7D-4D7B-A595-EF9225AFEA82}</a:tableStyleId>
              </a:tblPr>
              <a:tblGrid>
                <a:gridCol w="1676400"/>
                <a:gridCol w="2133600"/>
              </a:tblGrid>
              <a:tr h="370840">
                <a:tc>
                  <a:txBody>
                    <a:bodyPr/>
                    <a:lstStyle/>
                    <a:p>
                      <a:pPr algn="r"/>
                      <a:r>
                        <a:rPr lang="en-US" sz="1400" b="1" dirty="0" smtClean="0"/>
                        <a:t>Font: </a:t>
                      </a:r>
                      <a:endParaRPr lang="en-US" sz="1400" b="1" dirty="0"/>
                    </a:p>
                  </a:txBody>
                  <a:tcPr>
                    <a:lnL w="12700" cap="flat" cmpd="sng" algn="ctr">
                      <a:no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r>
                        <a:rPr lang="en-US" sz="1400" b="0" dirty="0" smtClean="0"/>
                        <a:t>Verdana</a:t>
                      </a:r>
                      <a:endParaRPr lang="en-US" sz="1400" b="0" dirty="0"/>
                    </a:p>
                  </a:txBody>
                  <a:tcPr>
                    <a:lnL>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r>
              <a:tr h="370840">
                <a:tc>
                  <a:txBody>
                    <a:bodyPr/>
                    <a:lstStyle/>
                    <a:p>
                      <a:pPr algn="r"/>
                      <a:r>
                        <a:rPr lang="en-US" sz="1400" b="1" dirty="0" smtClean="0"/>
                        <a:t>Font Size: </a:t>
                      </a:r>
                      <a:endParaRPr lang="en-US" sz="1400" b="1" dirty="0"/>
                    </a:p>
                  </a:txBody>
                  <a:tcPr>
                    <a:lnL w="12700" cap="flat" cmpd="sng" algn="ctr">
                      <a:noFill/>
                      <a:prstDash val="solid"/>
                      <a:round/>
                      <a:headEnd type="none" w="med" len="med"/>
                      <a:tailEnd type="none" w="med" len="med"/>
                    </a:lnL>
                    <a:lnR>
                      <a:noFill/>
                    </a:lnR>
                    <a:lnT w="12700" cmpd="sng">
                      <a:noFill/>
                    </a:lnT>
                    <a:lnB>
                      <a:noFill/>
                    </a:lnB>
                    <a:lnTlToBr w="12700" cmpd="sng">
                      <a:noFill/>
                      <a:prstDash val="solid"/>
                    </a:lnTlToBr>
                    <a:lnBlToTr w="12700" cmpd="sng">
                      <a:noFill/>
                      <a:prstDash val="solid"/>
                    </a:lnBlToTr>
                  </a:tcPr>
                </a:tc>
                <a:tc>
                  <a:txBody>
                    <a:bodyPr/>
                    <a:lstStyle/>
                    <a:p>
                      <a:r>
                        <a:rPr lang="en-US" sz="1400" b="0" dirty="0" smtClean="0"/>
                        <a:t>18 pt</a:t>
                      </a:r>
                      <a:endParaRPr lang="en-US" sz="1400" b="0" dirty="0"/>
                    </a:p>
                  </a:txBody>
                  <a:tcPr>
                    <a:lnL>
                      <a:noFill/>
                    </a:lnL>
                    <a:lnR w="12700" cap="flat" cmpd="sng" algn="ctr">
                      <a:noFill/>
                      <a:prstDash val="solid"/>
                      <a:round/>
                      <a:headEnd type="none" w="med" len="med"/>
                      <a:tailEnd type="none" w="med" len="med"/>
                    </a:lnR>
                    <a:lnT w="12700" cmpd="sng">
                      <a:noFill/>
                    </a:lnT>
                    <a:lnB>
                      <a:noFill/>
                    </a:lnB>
                    <a:lnTlToBr w="12700" cmpd="sng">
                      <a:noFill/>
                      <a:prstDash val="solid"/>
                    </a:lnTlToBr>
                    <a:lnBlToTr w="12700" cmpd="sng">
                      <a:noFill/>
                      <a:prstDash val="solid"/>
                    </a:lnBlToTr>
                  </a:tcPr>
                </a:tc>
              </a:tr>
              <a:tr h="370840">
                <a:tc>
                  <a:txBody>
                    <a:bodyPr/>
                    <a:lstStyle/>
                    <a:p>
                      <a:pPr algn="r"/>
                      <a:r>
                        <a:rPr lang="en-US" sz="1400" b="1" dirty="0" smtClean="0"/>
                        <a:t>Link Color: </a:t>
                      </a:r>
                      <a:endParaRPr lang="en-US" sz="1400" b="1" dirty="0"/>
                    </a:p>
                  </a:txBody>
                  <a:tcPr>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r>
                        <a:rPr lang="en-US" sz="1400" b="0" dirty="0" smtClean="0"/>
                        <a:t>#0019FF  (Blue) </a:t>
                      </a:r>
                      <a:endParaRPr lang="en-US" sz="1400" b="0" dirty="0"/>
                    </a:p>
                  </a:txBody>
                  <a:tcP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r>
              <a:tr h="370840">
                <a:tc>
                  <a:txBody>
                    <a:bodyPr/>
                    <a:lstStyle/>
                    <a:p>
                      <a:pPr algn="r"/>
                      <a:r>
                        <a:rPr lang="en-US" sz="1400" b="1" dirty="0" smtClean="0"/>
                        <a:t>Border:</a:t>
                      </a:r>
                      <a:endParaRPr lang="en-US" sz="1400" b="1" dirty="0"/>
                    </a:p>
                  </a:txBody>
                  <a:tcPr>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400" b="0" dirty="0" smtClean="0"/>
                        <a:t>#00FF00  (Green</a:t>
                      </a:r>
                      <a:r>
                        <a:rPr lang="en-US" sz="1400" dirty="0" smtClean="0"/>
                        <a:t>)</a:t>
                      </a:r>
                      <a:endParaRPr lang="en-US" sz="1400" b="0" dirty="0" smtClean="0">
                        <a:solidFill>
                          <a:schemeClr val="bg1">
                            <a:lumMod val="50000"/>
                          </a:schemeClr>
                        </a:solidFill>
                      </a:endParaRPr>
                    </a:p>
                  </a:txBody>
                  <a:tcP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r>
              <a:tr h="370840">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400" b="1" dirty="0" smtClean="0"/>
                        <a:t>Border Size: </a:t>
                      </a:r>
                    </a:p>
                  </a:txBody>
                  <a:tcPr>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400" b="0" dirty="0" smtClean="0"/>
                        <a:t>3 pixel height</a:t>
                      </a:r>
                      <a:endParaRPr lang="en-US" sz="1400" b="0" dirty="0" smtClean="0">
                        <a:solidFill>
                          <a:schemeClr val="accent2">
                            <a:lumMod val="50000"/>
                          </a:schemeClr>
                        </a:solidFill>
                      </a:endParaRPr>
                    </a:p>
                    <a:p>
                      <a:pPr marL="0" marR="0" lvl="1" indent="0" algn="l" defTabSz="914400" rtl="0" eaLnBrk="1" fontAlgn="auto" latinLnBrk="0" hangingPunct="1">
                        <a:lnSpc>
                          <a:spcPct val="100000"/>
                        </a:lnSpc>
                        <a:spcBef>
                          <a:spcPts val="0"/>
                        </a:spcBef>
                        <a:spcAft>
                          <a:spcPts val="0"/>
                        </a:spcAft>
                        <a:buClrTx/>
                        <a:buSzTx/>
                        <a:buFontTx/>
                        <a:buNone/>
                        <a:tabLst/>
                        <a:defRPr/>
                      </a:pPr>
                      <a:r>
                        <a:rPr lang="en-US" sz="1400" b="0" dirty="0" smtClean="0">
                          <a:solidFill>
                            <a:schemeClr val="accent2">
                              <a:lumMod val="50000"/>
                            </a:schemeClr>
                          </a:solidFill>
                        </a:rPr>
                        <a:t>100% width</a:t>
                      </a:r>
                    </a:p>
                  </a:txBody>
                  <a:tcP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r>
              <a:tr h="370840">
                <a:tc>
                  <a:txBody>
                    <a:bodyPr/>
                    <a:lstStyle/>
                    <a:p>
                      <a:pPr algn="r"/>
                      <a:r>
                        <a:rPr lang="en-US" sz="1400" b="1" dirty="0" smtClean="0"/>
                        <a:t>Tab Color: </a:t>
                      </a:r>
                      <a:endParaRPr lang="en-US" sz="1400" b="1" dirty="0"/>
                    </a:p>
                  </a:txBody>
                  <a:tcPr>
                    <a:lnL w="12700" cap="flat" cmpd="sng" algn="ctr">
                      <a:no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400" b="0" dirty="0" smtClean="0"/>
                        <a:t>#00FF00  (Green)</a:t>
                      </a:r>
                      <a:endParaRPr lang="en-US" sz="1400" b="0" dirty="0" smtClean="0">
                        <a:solidFill>
                          <a:schemeClr val="accent2">
                            <a:lumMod val="50000"/>
                          </a:schemeClr>
                        </a:solidFill>
                      </a:endParaRPr>
                    </a:p>
                    <a:p>
                      <a:pPr marL="0" marR="0" lvl="1" indent="0" algn="l" defTabSz="914400" rtl="0" eaLnBrk="1" fontAlgn="auto" latinLnBrk="0" hangingPunct="1">
                        <a:lnSpc>
                          <a:spcPct val="100000"/>
                        </a:lnSpc>
                        <a:spcBef>
                          <a:spcPts val="0"/>
                        </a:spcBef>
                        <a:spcAft>
                          <a:spcPts val="0"/>
                        </a:spcAft>
                        <a:buClrTx/>
                        <a:buSzTx/>
                        <a:buFontTx/>
                        <a:buNone/>
                        <a:tabLst/>
                        <a:defRPr/>
                      </a:pPr>
                      <a:r>
                        <a:rPr lang="en-US" sz="1400" b="0" dirty="0" smtClean="0">
                          <a:solidFill>
                            <a:schemeClr val="accent2">
                              <a:lumMod val="50000"/>
                            </a:schemeClr>
                          </a:solidFill>
                        </a:rPr>
                        <a:t>20% Opacity</a:t>
                      </a:r>
                    </a:p>
                  </a:txBody>
                  <a:tcPr>
                    <a:lnL>
                      <a:noFill/>
                    </a:lnL>
                    <a:lnR w="12700" cap="flat" cmpd="sng" algn="ctr">
                      <a:no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extLst>
      <p:ext uri="{BB962C8B-B14F-4D97-AF65-F5344CB8AC3E}">
        <p14:creationId xmlns:p14="http://schemas.microsoft.com/office/powerpoint/2010/main" val="2017986682"/>
      </p:ext>
    </p:extLst>
  </p:cSld>
  <p:clrMapOvr>
    <a:masterClrMapping/>
  </p:clrMapOvr>
  <mc:AlternateContent xmlns:mc="http://schemas.openxmlformats.org/markup-compatibility/2006">
    <mc:Choice xmlns:p14="http://schemas.microsoft.com/office/powerpoint/2010/main" Requires="p14">
      <p:transition spd="med" p14:dur="700" advTm="2000">
        <p:fade/>
      </p:transition>
    </mc:Choice>
    <mc:Fallback>
      <p:transition spd="med" advTm="2000">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r>
              <a:rPr lang="en-US" b="1" dirty="0" smtClean="0">
                <a:ln>
                  <a:solidFill>
                    <a:srgbClr val="002060"/>
                  </a:solidFill>
                </a:ln>
                <a:solidFill>
                  <a:srgbClr val="00B050"/>
                </a:solidFill>
                <a:latin typeface="Verdana" panose="020B0604030504040204" pitchFamily="34" charset="0"/>
                <a:ea typeface="Verdana" panose="020B0604030504040204" pitchFamily="34" charset="0"/>
                <a:cs typeface="Verdana" panose="020B0604030504040204" pitchFamily="34" charset="0"/>
              </a:rPr>
              <a:t>Navigation</a:t>
            </a:r>
            <a:endParaRPr lang="en-US" b="1" dirty="0">
              <a:ln>
                <a:solidFill>
                  <a:srgbClr val="002060"/>
                </a:solidFill>
              </a:ln>
              <a:solidFill>
                <a:srgbClr val="00B050"/>
              </a:solidFill>
              <a:latin typeface="Verdana" panose="020B0604030504040204" pitchFamily="34" charset="0"/>
              <a:ea typeface="Verdana" panose="020B0604030504040204" pitchFamily="34" charset="0"/>
              <a:cs typeface="Verdana" panose="020B0604030504040204" pitchFamily="34" charset="0"/>
            </a:endParaRPr>
          </a:p>
        </p:txBody>
      </p:sp>
      <p:sp>
        <p:nvSpPr>
          <p:cNvPr id="6" name="Content Placeholder 2"/>
          <p:cNvSpPr txBox="1">
            <a:spLocks/>
          </p:cNvSpPr>
          <p:nvPr/>
        </p:nvSpPr>
        <p:spPr>
          <a:xfrm>
            <a:off x="1676400" y="2438400"/>
            <a:ext cx="6553199" cy="914400"/>
          </a:xfrm>
          <a:prstGeom prst="rect">
            <a:avLst/>
          </a:prstGeom>
        </p:spPr>
        <p:txBody>
          <a:bodyPr vert="horz" lIns="91440" tIns="45720" rIns="91440" bIns="45720" rtlCol="0">
            <a:normAutofit/>
          </a:bodyPr>
          <a:lstStyle>
            <a:lvl1pPr marL="0" indent="0" algn="r" defTabSz="914400" rtl="0" eaLnBrk="1" latinLnBrk="0" hangingPunct="1">
              <a:spcBef>
                <a:spcPct val="20000"/>
              </a:spcBef>
              <a:buFont typeface="Arial" pitchFamily="34" charset="0"/>
              <a:buNone/>
              <a:defRPr sz="2400" kern="1200">
                <a:solidFill>
                  <a:schemeClr val="tx2">
                    <a:lumMod val="60000"/>
                    <a:lumOff val="40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1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Calibri" pitchFamily="34" charset="0"/>
              <a:buNone/>
              <a:defRPr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18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1800" kern="120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tx1"/>
              </a:buClr>
              <a:buFont typeface="Calibri" pitchFamily="34" charset="0"/>
              <a:buNone/>
              <a:defRPr sz="18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Calibri" pitchFamily="34" charset="0"/>
              <a:buNone/>
              <a:defRPr sz="18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tx1"/>
              </a:buClr>
              <a:buFont typeface="Calibri" pitchFamily="34" charset="0"/>
              <a:buNone/>
              <a:defRPr sz="18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tx1"/>
              </a:buClr>
              <a:buFont typeface="Calibri" pitchFamily="34" charset="0"/>
              <a:buNone/>
              <a:defRPr sz="1800" kern="1200">
                <a:solidFill>
                  <a:schemeClr val="tx1">
                    <a:tint val="75000"/>
                  </a:schemeClr>
                </a:solidFill>
                <a:latin typeface="+mn-lt"/>
                <a:ea typeface="+mn-ea"/>
                <a:cs typeface="+mn-cs"/>
              </a:defRPr>
            </a:lvl9pPr>
          </a:lstStyle>
          <a:p>
            <a:pPr algn="l"/>
            <a:r>
              <a:rPr lang="en-US" sz="1600" dirty="0" smtClean="0">
                <a:solidFill>
                  <a:schemeClr val="accent2">
                    <a:lumMod val="50000"/>
                  </a:schemeClr>
                </a:solidFill>
              </a:rPr>
              <a:t>The </a:t>
            </a:r>
            <a:r>
              <a:rPr lang="en-US" sz="1600" dirty="0">
                <a:solidFill>
                  <a:schemeClr val="accent2">
                    <a:lumMod val="50000"/>
                  </a:schemeClr>
                </a:solidFill>
              </a:rPr>
              <a:t>breadcrumb trail </a:t>
            </a:r>
            <a:r>
              <a:rPr lang="en-US" sz="1600" dirty="0" smtClean="0">
                <a:solidFill>
                  <a:schemeClr val="accent2">
                    <a:lumMod val="50000"/>
                  </a:schemeClr>
                </a:solidFill>
              </a:rPr>
              <a:t>should be just </a:t>
            </a:r>
            <a:r>
              <a:rPr lang="en-US" sz="1600" dirty="0">
                <a:solidFill>
                  <a:schemeClr val="accent2">
                    <a:lumMod val="50000"/>
                  </a:schemeClr>
                </a:solidFill>
              </a:rPr>
              <a:t>under the main navigation </a:t>
            </a:r>
            <a:r>
              <a:rPr lang="en-US" sz="1600" dirty="0" smtClean="0">
                <a:solidFill>
                  <a:schemeClr val="accent2">
                    <a:lumMod val="50000"/>
                  </a:schemeClr>
                </a:solidFill>
              </a:rPr>
              <a:t>and aligned </a:t>
            </a:r>
            <a:r>
              <a:rPr lang="en-US" sz="1600" dirty="0">
                <a:solidFill>
                  <a:schemeClr val="accent2">
                    <a:lumMod val="50000"/>
                  </a:schemeClr>
                </a:solidFill>
              </a:rPr>
              <a:t>with the right side of the page.  </a:t>
            </a:r>
            <a:r>
              <a:rPr lang="en-US" sz="1600" dirty="0" smtClean="0">
                <a:solidFill>
                  <a:schemeClr val="accent2">
                    <a:lumMod val="50000"/>
                  </a:schemeClr>
                </a:solidFill>
              </a:rPr>
              <a:t>There should be a 20 pixel gutter on the right edge with a 3-5 pixel margin on the top and bottom. </a:t>
            </a:r>
          </a:p>
        </p:txBody>
      </p:sp>
      <p:cxnSp>
        <p:nvCxnSpPr>
          <p:cNvPr id="8" name="Straight Connector 7"/>
          <p:cNvCxnSpPr/>
          <p:nvPr/>
        </p:nvCxnSpPr>
        <p:spPr>
          <a:xfrm flipH="1">
            <a:off x="1219200" y="629920"/>
            <a:ext cx="6324600" cy="0"/>
          </a:xfrm>
          <a:prstGeom prst="line">
            <a:avLst/>
          </a:prstGeom>
          <a:ln w="19050">
            <a:solidFill>
              <a:schemeClr val="tx2">
                <a:lumMod val="60000"/>
                <a:lumOff val="40000"/>
              </a:schemeClr>
            </a:solidFill>
          </a:ln>
        </p:spPr>
        <p:style>
          <a:lnRef idx="1">
            <a:schemeClr val="dk1"/>
          </a:lnRef>
          <a:fillRef idx="0">
            <a:schemeClr val="dk1"/>
          </a:fillRef>
          <a:effectRef idx="0">
            <a:schemeClr val="dk1"/>
          </a:effectRef>
          <a:fontRef idx="minor">
            <a:schemeClr val="tx1"/>
          </a:fontRef>
        </p:style>
      </p:cxnSp>
      <p:sp>
        <p:nvSpPr>
          <p:cNvPr id="5" name="TextBox 4"/>
          <p:cNvSpPr txBox="1"/>
          <p:nvPr/>
        </p:nvSpPr>
        <p:spPr>
          <a:xfrm>
            <a:off x="3810000" y="633492"/>
            <a:ext cx="3581400" cy="369332"/>
          </a:xfrm>
          <a:prstGeom prst="rect">
            <a:avLst/>
          </a:prstGeom>
          <a:noFill/>
        </p:spPr>
        <p:txBody>
          <a:bodyPr wrap="square" rtlCol="0">
            <a:spAutoFit/>
          </a:bodyPr>
          <a:lstStyle/>
          <a:p>
            <a:pPr algn="r"/>
            <a:r>
              <a:rPr lang="en-US" dirty="0" smtClean="0"/>
              <a:t>Bread Crumb Trail</a:t>
            </a:r>
            <a:endParaRPr lang="en-US" dirty="0"/>
          </a:p>
        </p:txBody>
      </p:sp>
      <p:sp>
        <p:nvSpPr>
          <p:cNvPr id="7" name="Slide Number Placeholder 9"/>
          <p:cNvSpPr>
            <a:spLocks noGrp="1"/>
          </p:cNvSpPr>
          <p:nvPr>
            <p:ph type="sldNum" sz="quarter" idx="12"/>
          </p:nvPr>
        </p:nvSpPr>
        <p:spPr>
          <a:xfrm>
            <a:off x="8610600" y="6400800"/>
            <a:ext cx="381000" cy="365125"/>
          </a:xfrm>
        </p:spPr>
        <p:txBody>
          <a:bodyPr/>
          <a:lstStyle/>
          <a:p>
            <a:fld id="{B6F15528-21DE-4FAA-801E-634DDDAF4B2B}" type="slidenum">
              <a:rPr lang="en-US" sz="1200" smtClean="0"/>
              <a:pPr/>
              <a:t>22</a:t>
            </a:fld>
            <a:endParaRPr lang="en-US" sz="1200" dirty="0"/>
          </a:p>
        </p:txBody>
      </p:sp>
      <p:pic>
        <p:nvPicPr>
          <p:cNvPr id="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67241" y="1347787"/>
            <a:ext cx="5781675" cy="657225"/>
          </a:xfrm>
          <a:prstGeom prst="rect">
            <a:avLst/>
          </a:prstGeom>
          <a:ln>
            <a:noFill/>
          </a:ln>
          <a:effectLst>
            <a:outerShdw blurRad="101600" dist="762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Lst>
        </p:spPr>
      </p:pic>
      <p:graphicFrame>
        <p:nvGraphicFramePr>
          <p:cNvPr id="4" name="Table 3"/>
          <p:cNvGraphicFramePr>
            <a:graphicFrameLocks noGrp="1"/>
          </p:cNvGraphicFramePr>
          <p:nvPr>
            <p:extLst>
              <p:ext uri="{D42A27DB-BD31-4B8C-83A1-F6EECF244321}">
                <p14:modId xmlns:p14="http://schemas.microsoft.com/office/powerpoint/2010/main" val="3000020109"/>
              </p:ext>
            </p:extLst>
          </p:nvPr>
        </p:nvGraphicFramePr>
        <p:xfrm>
          <a:off x="2971800" y="3886200"/>
          <a:ext cx="3810000" cy="2225040"/>
        </p:xfrm>
        <a:graphic>
          <a:graphicData uri="http://schemas.openxmlformats.org/drawingml/2006/table">
            <a:tbl>
              <a:tblPr firstRow="1" bandRow="1">
                <a:tableStyleId>{C083E6E3-FA7D-4D7B-A595-EF9225AFEA82}</a:tableStyleId>
              </a:tblPr>
              <a:tblGrid>
                <a:gridCol w="1676400"/>
                <a:gridCol w="2133600"/>
              </a:tblGrid>
              <a:tr h="370840">
                <a:tc>
                  <a:txBody>
                    <a:bodyPr/>
                    <a:lstStyle/>
                    <a:p>
                      <a:pPr algn="r"/>
                      <a:r>
                        <a:rPr lang="en-US" sz="1400" b="1" dirty="0" smtClean="0"/>
                        <a:t>Font: </a:t>
                      </a:r>
                      <a:endParaRPr lang="en-US" sz="1400" b="1" dirty="0"/>
                    </a:p>
                  </a:txBody>
                  <a:tcPr>
                    <a:lnL w="12700" cap="flat" cmpd="sng" algn="ctr">
                      <a:no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r>
                        <a:rPr lang="en-US" sz="1400" b="0" dirty="0" smtClean="0"/>
                        <a:t>Verdana</a:t>
                      </a:r>
                      <a:endParaRPr lang="en-US" sz="1400" b="0" dirty="0"/>
                    </a:p>
                  </a:txBody>
                  <a:tcPr>
                    <a:lnL>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r>
              <a:tr h="370840">
                <a:tc>
                  <a:txBody>
                    <a:bodyPr/>
                    <a:lstStyle/>
                    <a:p>
                      <a:pPr algn="r"/>
                      <a:r>
                        <a:rPr lang="en-US" sz="1400" b="1" dirty="0" smtClean="0"/>
                        <a:t>Font Size: </a:t>
                      </a:r>
                      <a:endParaRPr lang="en-US" sz="1400" b="1" dirty="0"/>
                    </a:p>
                  </a:txBody>
                  <a:tcPr>
                    <a:lnL w="12700" cap="flat" cmpd="sng" algn="ctr">
                      <a:noFill/>
                      <a:prstDash val="solid"/>
                      <a:round/>
                      <a:headEnd type="none" w="med" len="med"/>
                      <a:tailEnd type="none" w="med" len="med"/>
                    </a:lnL>
                    <a:lnR>
                      <a:noFill/>
                    </a:lnR>
                    <a:lnT w="12700" cmpd="sng">
                      <a:noFill/>
                    </a:lnT>
                    <a:lnB>
                      <a:noFill/>
                    </a:lnB>
                    <a:lnTlToBr w="12700" cmpd="sng">
                      <a:noFill/>
                      <a:prstDash val="solid"/>
                    </a:lnTlToBr>
                    <a:lnBlToTr w="12700" cmpd="sng">
                      <a:noFill/>
                      <a:prstDash val="solid"/>
                    </a:lnBlToTr>
                  </a:tcPr>
                </a:tc>
                <a:tc>
                  <a:txBody>
                    <a:bodyPr/>
                    <a:lstStyle/>
                    <a:p>
                      <a:r>
                        <a:rPr lang="en-US" sz="1400" b="0" dirty="0" smtClean="0"/>
                        <a:t>10 pt</a:t>
                      </a:r>
                      <a:endParaRPr lang="en-US" sz="1400" b="0" dirty="0"/>
                    </a:p>
                  </a:txBody>
                  <a:tcPr>
                    <a:lnL>
                      <a:noFill/>
                    </a:lnL>
                    <a:lnR w="12700" cap="flat" cmpd="sng" algn="ctr">
                      <a:noFill/>
                      <a:prstDash val="solid"/>
                      <a:round/>
                      <a:headEnd type="none" w="med" len="med"/>
                      <a:tailEnd type="none" w="med" len="med"/>
                    </a:lnR>
                    <a:lnT w="12700" cmpd="sng">
                      <a:noFill/>
                    </a:lnT>
                    <a:lnB>
                      <a:noFill/>
                    </a:lnB>
                    <a:lnTlToBr w="12700" cmpd="sng">
                      <a:noFill/>
                      <a:prstDash val="solid"/>
                    </a:lnTlToBr>
                    <a:lnBlToTr w="12700" cmpd="sng">
                      <a:noFill/>
                      <a:prstDash val="solid"/>
                    </a:lnBlToTr>
                  </a:tcPr>
                </a:tc>
              </a:tr>
              <a:tr h="370840">
                <a:tc>
                  <a:txBody>
                    <a:bodyPr/>
                    <a:lstStyle/>
                    <a:p>
                      <a:pPr algn="r"/>
                      <a:r>
                        <a:rPr lang="en-US" sz="1400" b="1" dirty="0" smtClean="0"/>
                        <a:t>Link Color: </a:t>
                      </a:r>
                      <a:endParaRPr lang="en-US" sz="1400" b="1" dirty="0"/>
                    </a:p>
                  </a:txBody>
                  <a:tcPr>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r>
                        <a:rPr lang="en-US" sz="1400" b="0" dirty="0" smtClean="0"/>
                        <a:t>#0019FF  (Blue) </a:t>
                      </a:r>
                      <a:endParaRPr lang="en-US" sz="1400" b="0" dirty="0"/>
                    </a:p>
                  </a:txBody>
                  <a:tcP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r>
              <a:tr h="370840">
                <a:tc>
                  <a:txBody>
                    <a:bodyPr/>
                    <a:lstStyle/>
                    <a:p>
                      <a:pPr algn="r"/>
                      <a:r>
                        <a:rPr lang="en-US" sz="1400" b="1" dirty="0" smtClean="0"/>
                        <a:t>Separator:</a:t>
                      </a:r>
                      <a:endParaRPr lang="en-US" sz="1400" b="1" dirty="0"/>
                    </a:p>
                  </a:txBody>
                  <a:tcPr>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400" b="0" dirty="0" smtClean="0"/>
                        <a:t>&gt;  (</a:t>
                      </a:r>
                      <a:r>
                        <a:rPr lang="en-US" sz="1400" dirty="0" smtClean="0"/>
                        <a:t>&amp;gt;)</a:t>
                      </a:r>
                      <a:endParaRPr lang="en-US" sz="1400" b="0" dirty="0" smtClean="0">
                        <a:solidFill>
                          <a:schemeClr val="bg1">
                            <a:lumMod val="50000"/>
                          </a:schemeClr>
                        </a:solidFill>
                      </a:endParaRPr>
                    </a:p>
                  </a:txBody>
                  <a:tcP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r>
              <a:tr h="370840">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400" b="1" dirty="0" smtClean="0"/>
                        <a:t>Separator Size: </a:t>
                      </a:r>
                    </a:p>
                  </a:txBody>
                  <a:tcPr>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400" b="0" dirty="0" smtClean="0"/>
                        <a:t>10 pt</a:t>
                      </a:r>
                      <a:endParaRPr lang="en-US" sz="1400" b="0" dirty="0" smtClean="0">
                        <a:solidFill>
                          <a:schemeClr val="bg1">
                            <a:lumMod val="50000"/>
                          </a:schemeClr>
                        </a:solidFill>
                      </a:endParaRPr>
                    </a:p>
                  </a:txBody>
                  <a:tcP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r>
              <a:tr h="370840">
                <a:tc>
                  <a:txBody>
                    <a:bodyPr/>
                    <a:lstStyle/>
                    <a:p>
                      <a:pPr algn="r"/>
                      <a:r>
                        <a:rPr lang="en-US" sz="1400" b="1" dirty="0" smtClean="0"/>
                        <a:t>Separator Color: </a:t>
                      </a:r>
                      <a:endParaRPr lang="en-US" sz="1400" b="1" dirty="0"/>
                    </a:p>
                  </a:txBody>
                  <a:tcPr>
                    <a:lnL w="12700" cap="flat" cmpd="sng" algn="ctr">
                      <a:no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400" b="0" dirty="0" smtClean="0"/>
                        <a:t>#000000  (Black)</a:t>
                      </a:r>
                      <a:endParaRPr lang="en-US" sz="1400" b="0" dirty="0" smtClean="0">
                        <a:solidFill>
                          <a:schemeClr val="bg1">
                            <a:lumMod val="50000"/>
                          </a:schemeClr>
                        </a:solidFill>
                      </a:endParaRPr>
                    </a:p>
                  </a:txBody>
                  <a:tcPr>
                    <a:lnL>
                      <a:noFill/>
                    </a:lnL>
                    <a:lnR w="12700" cap="flat" cmpd="sng" algn="ctr">
                      <a:no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extLst>
      <p:ext uri="{BB962C8B-B14F-4D97-AF65-F5344CB8AC3E}">
        <p14:creationId xmlns:p14="http://schemas.microsoft.com/office/powerpoint/2010/main" val="779188843"/>
      </p:ext>
    </p:extLst>
  </p:cSld>
  <p:clrMapOvr>
    <a:masterClrMapping/>
  </p:clrMapOvr>
  <mc:AlternateContent xmlns:mc="http://schemas.openxmlformats.org/markup-compatibility/2006">
    <mc:Choice xmlns:p14="http://schemas.microsoft.com/office/powerpoint/2010/main" Requires="p14">
      <p:transition spd="med" p14:dur="700" advTm="2000">
        <p:fade/>
      </p:transition>
    </mc:Choice>
    <mc:Fallback>
      <p:transition spd="med" advTm="2000">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62000" y="5334000"/>
            <a:ext cx="7696200" cy="404446"/>
          </a:xfrm>
        </p:spPr>
        <p:txBody>
          <a:bodyPr/>
          <a:lstStyle/>
          <a:p>
            <a:r>
              <a:rPr lang="en-US" dirty="0" smtClean="0"/>
              <a:t>If you have any questions please contact:</a:t>
            </a:r>
            <a:endParaRPr lang="en-US" dirty="0"/>
          </a:p>
        </p:txBody>
      </p:sp>
      <p:sp>
        <p:nvSpPr>
          <p:cNvPr id="4" name="Text Placeholder 3"/>
          <p:cNvSpPr>
            <a:spLocks noGrp="1"/>
          </p:cNvSpPr>
          <p:nvPr>
            <p:ph type="body" sz="half" idx="2"/>
          </p:nvPr>
        </p:nvSpPr>
        <p:spPr>
          <a:xfrm>
            <a:off x="762000" y="5715000"/>
            <a:ext cx="7620000" cy="533400"/>
          </a:xfrm>
        </p:spPr>
        <p:txBody>
          <a:bodyPr>
            <a:normAutofit/>
          </a:bodyPr>
          <a:lstStyle/>
          <a:p>
            <a:r>
              <a:rPr lang="en-US" dirty="0" smtClean="0"/>
              <a:t>Lori Mann</a:t>
            </a:r>
            <a:br>
              <a:rPr lang="en-US" dirty="0" smtClean="0"/>
            </a:br>
            <a:r>
              <a:rPr lang="en-US" dirty="0" smtClean="0"/>
              <a:t>(123) 456-7890  |  lori.mann@littlejohns.com</a:t>
            </a:r>
            <a:endParaRPr lang="en-US" dirty="0"/>
          </a:p>
        </p:txBody>
      </p:sp>
      <p:cxnSp>
        <p:nvCxnSpPr>
          <p:cNvPr id="6" name="Straight Connector 5"/>
          <p:cNvCxnSpPr/>
          <p:nvPr/>
        </p:nvCxnSpPr>
        <p:spPr>
          <a:xfrm flipH="1">
            <a:off x="762000" y="5715000"/>
            <a:ext cx="7772400" cy="0"/>
          </a:xfrm>
          <a:prstGeom prst="line">
            <a:avLst/>
          </a:prstGeom>
          <a:ln w="19050">
            <a:solidFill>
              <a:schemeClr val="tx2">
                <a:lumMod val="60000"/>
                <a:lumOff val="40000"/>
              </a:schemeClr>
            </a:solidFill>
          </a:ln>
        </p:spPr>
        <p:style>
          <a:lnRef idx="1">
            <a:schemeClr val="dk1"/>
          </a:lnRef>
          <a:fillRef idx="0">
            <a:schemeClr val="dk1"/>
          </a:fillRef>
          <a:effectRef idx="0">
            <a:schemeClr val="dk1"/>
          </a:effectRef>
          <a:fontRef idx="minor">
            <a:schemeClr val="tx1"/>
          </a:fontRef>
        </p:style>
      </p:cxnSp>
      <p:sp>
        <p:nvSpPr>
          <p:cNvPr id="10" name="Slide Number Placeholder 9"/>
          <p:cNvSpPr>
            <a:spLocks noGrp="1"/>
          </p:cNvSpPr>
          <p:nvPr>
            <p:ph type="sldNum" sz="quarter" idx="12"/>
          </p:nvPr>
        </p:nvSpPr>
        <p:spPr>
          <a:xfrm>
            <a:off x="8610600" y="6400800"/>
            <a:ext cx="381000" cy="365125"/>
          </a:xfrm>
        </p:spPr>
        <p:txBody>
          <a:bodyPr/>
          <a:lstStyle/>
          <a:p>
            <a:fld id="{B6F15528-21DE-4FAA-801E-634DDDAF4B2B}" type="slidenum">
              <a:rPr lang="en-US" smtClean="0"/>
              <a:pPr/>
              <a:t>23</a:t>
            </a:fld>
            <a:endParaRPr lang="en-US" dirty="0"/>
          </a:p>
        </p:txBody>
      </p:sp>
      <p:sp>
        <p:nvSpPr>
          <p:cNvPr id="7" name="Rectangle 6"/>
          <p:cNvSpPr/>
          <p:nvPr/>
        </p:nvSpPr>
        <p:spPr>
          <a:xfrm rot="20115544">
            <a:off x="476555" y="192833"/>
            <a:ext cx="1427018" cy="1862048"/>
          </a:xfrm>
          <a:prstGeom prst="rect">
            <a:avLst/>
          </a:prstGeom>
          <a:noFill/>
        </p:spPr>
        <p:txBody>
          <a:bodyPr wrap="square" lIns="91440" tIns="45720" rIns="91440" bIns="45720">
            <a:spAutoFit/>
          </a:bodyPr>
          <a:lstStyle/>
          <a:p>
            <a:pPr algn="ctr"/>
            <a:r>
              <a:rPr lang="en-US" sz="11500" b="1" cap="none" spc="0" dirty="0" smtClean="0">
                <a:ln w="18000">
                  <a:solidFill>
                    <a:schemeClr val="accent2">
                      <a:satMod val="140000"/>
                    </a:schemeClr>
                  </a:solidFill>
                  <a:prstDash val="solid"/>
                  <a:miter lim="800000"/>
                </a:ln>
                <a:solidFill>
                  <a:srgbClr val="00B050"/>
                </a:solidFill>
                <a:effectLst>
                  <a:outerShdw blurRad="25500" dist="23000" dir="7020000" algn="tl">
                    <a:srgbClr val="000000">
                      <a:alpha val="50000"/>
                    </a:srgbClr>
                  </a:outerShdw>
                </a:effectLst>
              </a:rPr>
              <a:t>?</a:t>
            </a:r>
            <a:endParaRPr lang="en-US" sz="11500" b="1" cap="none" spc="0" dirty="0">
              <a:ln w="18000">
                <a:solidFill>
                  <a:schemeClr val="accent2">
                    <a:satMod val="140000"/>
                  </a:schemeClr>
                </a:solidFill>
                <a:prstDash val="solid"/>
                <a:miter lim="800000"/>
              </a:ln>
              <a:solidFill>
                <a:srgbClr val="00B050"/>
              </a:solidFill>
              <a:effectLst>
                <a:outerShdw blurRad="25500" dist="23000" dir="7020000" algn="tl">
                  <a:srgbClr val="000000">
                    <a:alpha val="50000"/>
                  </a:srgbClr>
                </a:outerShdw>
              </a:effectLst>
            </a:endParaRPr>
          </a:p>
        </p:txBody>
      </p:sp>
      <p:sp>
        <p:nvSpPr>
          <p:cNvPr id="9" name="Rectangle 8"/>
          <p:cNvSpPr/>
          <p:nvPr/>
        </p:nvSpPr>
        <p:spPr>
          <a:xfrm rot="1661882">
            <a:off x="6631217" y="1161871"/>
            <a:ext cx="1427018" cy="2400657"/>
          </a:xfrm>
          <a:prstGeom prst="rect">
            <a:avLst/>
          </a:prstGeom>
          <a:noFill/>
        </p:spPr>
        <p:txBody>
          <a:bodyPr wrap="square" lIns="91440" tIns="45720" rIns="91440" bIns="45720">
            <a:spAutoFit/>
          </a:bodyPr>
          <a:lstStyle/>
          <a:p>
            <a:pPr algn="ctr"/>
            <a:r>
              <a:rPr lang="en-US" sz="15000" b="1" cap="none" spc="0" dirty="0" smtClean="0">
                <a:ln w="18000">
                  <a:solidFill>
                    <a:schemeClr val="accent2">
                      <a:satMod val="140000"/>
                    </a:schemeClr>
                  </a:solidFill>
                  <a:prstDash val="solid"/>
                  <a:miter lim="800000"/>
                </a:ln>
                <a:solidFill>
                  <a:srgbClr val="00B050"/>
                </a:solidFill>
                <a:effectLst>
                  <a:outerShdw blurRad="25500" dist="23000" dir="7020000" algn="tl">
                    <a:srgbClr val="000000">
                      <a:alpha val="50000"/>
                    </a:srgbClr>
                  </a:outerShdw>
                </a:effectLst>
              </a:rPr>
              <a:t>?</a:t>
            </a:r>
            <a:endParaRPr lang="en-US" sz="15000" b="1" cap="none" spc="0" dirty="0">
              <a:ln w="18000">
                <a:solidFill>
                  <a:schemeClr val="accent2">
                    <a:satMod val="140000"/>
                  </a:schemeClr>
                </a:solidFill>
                <a:prstDash val="solid"/>
                <a:miter lim="800000"/>
              </a:ln>
              <a:solidFill>
                <a:srgbClr val="00B050"/>
              </a:solidFill>
              <a:effectLst>
                <a:outerShdw blurRad="25500" dist="23000" dir="7020000" algn="tl">
                  <a:srgbClr val="000000">
                    <a:alpha val="50000"/>
                  </a:srgbClr>
                </a:outerShdw>
              </a:effectLst>
            </a:endParaRPr>
          </a:p>
        </p:txBody>
      </p:sp>
      <p:sp>
        <p:nvSpPr>
          <p:cNvPr id="11" name="Rectangle 10"/>
          <p:cNvSpPr/>
          <p:nvPr/>
        </p:nvSpPr>
        <p:spPr>
          <a:xfrm rot="672416">
            <a:off x="1328993" y="3584141"/>
            <a:ext cx="1427018" cy="1569660"/>
          </a:xfrm>
          <a:prstGeom prst="rect">
            <a:avLst/>
          </a:prstGeom>
          <a:noFill/>
        </p:spPr>
        <p:txBody>
          <a:bodyPr wrap="square" lIns="91440" tIns="45720" rIns="91440" bIns="45720">
            <a:spAutoFit/>
          </a:bodyPr>
          <a:lstStyle/>
          <a:p>
            <a:pPr algn="ctr"/>
            <a:r>
              <a:rPr lang="en-US" sz="9600" b="1" cap="none" spc="0" dirty="0" smtClean="0">
                <a:ln w="18000">
                  <a:solidFill>
                    <a:schemeClr val="accent2">
                      <a:satMod val="140000"/>
                    </a:schemeClr>
                  </a:solidFill>
                  <a:prstDash val="solid"/>
                  <a:miter lim="800000"/>
                </a:ln>
                <a:solidFill>
                  <a:srgbClr val="00B050"/>
                </a:solidFill>
                <a:effectLst>
                  <a:outerShdw blurRad="25500" dist="23000" dir="7020000" algn="tl">
                    <a:srgbClr val="000000">
                      <a:alpha val="50000"/>
                    </a:srgbClr>
                  </a:outerShdw>
                </a:effectLst>
              </a:rPr>
              <a:t>?</a:t>
            </a:r>
            <a:endParaRPr lang="en-US" sz="9600" b="1" cap="none" spc="0" dirty="0">
              <a:ln w="18000">
                <a:solidFill>
                  <a:schemeClr val="accent2">
                    <a:satMod val="140000"/>
                  </a:schemeClr>
                </a:solidFill>
                <a:prstDash val="solid"/>
                <a:miter lim="800000"/>
              </a:ln>
              <a:solidFill>
                <a:srgbClr val="00B050"/>
              </a:solidFill>
              <a:effectLst>
                <a:outerShdw blurRad="25500" dist="23000" dir="7020000" algn="tl">
                  <a:srgbClr val="000000">
                    <a:alpha val="50000"/>
                  </a:srgbClr>
                </a:outerShdw>
              </a:effectLst>
            </a:endParaRPr>
          </a:p>
        </p:txBody>
      </p:sp>
      <p:sp>
        <p:nvSpPr>
          <p:cNvPr id="12" name="Rectangle 11"/>
          <p:cNvSpPr/>
          <p:nvPr/>
        </p:nvSpPr>
        <p:spPr>
          <a:xfrm rot="871240">
            <a:off x="2450913" y="3077544"/>
            <a:ext cx="5890395" cy="1446550"/>
          </a:xfrm>
          <a:prstGeom prst="rect">
            <a:avLst/>
          </a:prstGeom>
          <a:noFill/>
        </p:spPr>
        <p:txBody>
          <a:bodyPr wrap="none" lIns="91440" tIns="45720" rIns="91440" bIns="45720">
            <a:spAutoFit/>
          </a:bodyPr>
          <a:lstStyle/>
          <a:p>
            <a:pPr algn="ctr"/>
            <a:r>
              <a:rPr lang="en-US" sz="88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COMMENTS</a:t>
            </a:r>
            <a:endParaRPr lang="en-US" sz="88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
        <p:nvSpPr>
          <p:cNvPr id="13" name="Rectangle 12"/>
          <p:cNvSpPr/>
          <p:nvPr/>
        </p:nvSpPr>
        <p:spPr>
          <a:xfrm rot="20567082">
            <a:off x="870185" y="932018"/>
            <a:ext cx="5659306" cy="1446550"/>
          </a:xfrm>
          <a:prstGeom prst="rect">
            <a:avLst/>
          </a:prstGeom>
          <a:noFill/>
        </p:spPr>
        <p:txBody>
          <a:bodyPr wrap="none" lIns="91440" tIns="45720" rIns="91440" bIns="45720">
            <a:spAutoFit/>
          </a:bodyPr>
          <a:lstStyle/>
          <a:p>
            <a:pPr algn="ctr"/>
            <a:r>
              <a:rPr lang="en-US" sz="88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QUESTIONS</a:t>
            </a:r>
            <a:endParaRPr lang="en-US" sz="88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136258385"/>
      </p:ext>
    </p:extLst>
  </p:cSld>
  <p:clrMapOvr>
    <a:masterClrMapping/>
  </p:clrMapOvr>
  <mc:AlternateContent xmlns:mc="http://schemas.openxmlformats.org/markup-compatibility/2006">
    <mc:Choice xmlns:p14="http://schemas.microsoft.com/office/powerpoint/2010/main" Requires="p14">
      <p:transition spd="med" p14:dur="700" advTm="2000">
        <p:fade/>
      </p:transition>
    </mc:Choice>
    <mc:Fallback>
      <p:transition spd="med" advTm="2000">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990601" y="685800"/>
            <a:ext cx="7467600" cy="4560280"/>
          </a:xfrm>
        </p:spPr>
        <p:txBody>
          <a:bodyPr anchor="t"/>
          <a:lstStyle/>
          <a:p>
            <a:r>
              <a:rPr lang="en-US" sz="1800" dirty="0"/>
              <a:t>Alternate Image </a:t>
            </a:r>
            <a:r>
              <a:rPr lang="en-US" sz="1800" dirty="0" smtClean="0"/>
              <a:t>Thumbnails</a:t>
            </a:r>
          </a:p>
          <a:p>
            <a:pPr lvl="1"/>
            <a:r>
              <a:rPr lang="en-US" sz="1400" b="1" dirty="0" smtClean="0"/>
              <a:t>File Name 1: </a:t>
            </a:r>
            <a:r>
              <a:rPr lang="en-US" sz="1400" dirty="0"/>
              <a:t>tn_premier_1.jpg </a:t>
            </a:r>
            <a:endParaRPr lang="en-US" sz="1400" dirty="0" smtClean="0"/>
          </a:p>
          <a:p>
            <a:pPr lvl="1"/>
            <a:r>
              <a:rPr lang="en-US" sz="1400" b="1" dirty="0" smtClean="0"/>
              <a:t>File Name 2: </a:t>
            </a:r>
            <a:r>
              <a:rPr lang="en-US" sz="1400" dirty="0" smtClean="0"/>
              <a:t>tn_premier_2.jpg</a:t>
            </a:r>
          </a:p>
          <a:p>
            <a:pPr lvl="1"/>
            <a:r>
              <a:rPr lang="en-US" sz="1400" b="1" dirty="0" smtClean="0"/>
              <a:t>File Name 3:</a:t>
            </a:r>
            <a:r>
              <a:rPr lang="en-US" sz="1400" b="1" dirty="0"/>
              <a:t> </a:t>
            </a:r>
            <a:r>
              <a:rPr lang="en-US" sz="1400" dirty="0" smtClean="0"/>
              <a:t>tn_premier_3.jpg</a:t>
            </a:r>
          </a:p>
          <a:p>
            <a:pPr lvl="1"/>
            <a:r>
              <a:rPr lang="en-US" sz="1400" b="1" dirty="0" smtClean="0"/>
              <a:t>File Name 4:</a:t>
            </a:r>
            <a:r>
              <a:rPr lang="en-US" sz="1400" dirty="0"/>
              <a:t> </a:t>
            </a:r>
            <a:r>
              <a:rPr lang="en-US" sz="1400" dirty="0" smtClean="0"/>
              <a:t>tn_premier_4.jpg</a:t>
            </a:r>
            <a:endParaRPr lang="en-US" sz="1400" dirty="0"/>
          </a:p>
          <a:p>
            <a:pPr lvl="1"/>
            <a:r>
              <a:rPr lang="en-US" sz="1400" b="1" dirty="0"/>
              <a:t>Reference</a:t>
            </a:r>
            <a:r>
              <a:rPr lang="en-US" sz="1400" b="1" dirty="0" smtClean="0"/>
              <a:t>:</a:t>
            </a:r>
            <a:r>
              <a:rPr lang="en-US" sz="1400" dirty="0" smtClean="0"/>
              <a:t> </a:t>
            </a:r>
            <a:r>
              <a:rPr lang="en-US" sz="1400" dirty="0"/>
              <a:t>http://</a:t>
            </a:r>
            <a:r>
              <a:rPr lang="en-US" sz="1400" dirty="0" smtClean="0"/>
              <a:t>www.rentnational.com/vip-solar-restrooms.aspx</a:t>
            </a:r>
            <a:endParaRPr lang="en-US" sz="1400" dirty="0"/>
          </a:p>
          <a:p>
            <a:endParaRPr lang="en-US" sz="1800" dirty="0" smtClean="0"/>
          </a:p>
          <a:p>
            <a:r>
              <a:rPr lang="en-US" sz="1800" dirty="0" smtClean="0"/>
              <a:t>Home Page Image</a:t>
            </a:r>
          </a:p>
          <a:p>
            <a:pPr lvl="1"/>
            <a:r>
              <a:rPr lang="en-US" sz="1400" b="1" dirty="0" smtClean="0"/>
              <a:t>File Name: </a:t>
            </a:r>
            <a:r>
              <a:rPr lang="en-US" sz="1400" dirty="0" smtClean="0"/>
              <a:t>stock-photo-long-row-of-mobile-toilets-139668556.jpg</a:t>
            </a:r>
          </a:p>
          <a:p>
            <a:pPr lvl="1"/>
            <a:r>
              <a:rPr lang="en-US" sz="1400" b="1" dirty="0" smtClean="0">
                <a:ea typeface="Calibri"/>
                <a:cs typeface="Times New Roman"/>
              </a:rPr>
              <a:t>Reference</a:t>
            </a:r>
            <a:r>
              <a:rPr lang="en-US" sz="1400" b="1" dirty="0">
                <a:ea typeface="Calibri"/>
                <a:cs typeface="Times New Roman"/>
              </a:rPr>
              <a:t>: </a:t>
            </a:r>
            <a:r>
              <a:rPr lang="en-US" sz="1400" dirty="0">
                <a:ea typeface="Calibri"/>
                <a:cs typeface="Times New Roman"/>
              </a:rPr>
              <a:t>http://</a:t>
            </a:r>
            <a:r>
              <a:rPr lang="en-US" sz="1400" dirty="0" smtClean="0">
                <a:ea typeface="Calibri"/>
                <a:cs typeface="Times New Roman"/>
              </a:rPr>
              <a:t>www.shutterstock.com/pic-139668556/stock-photo-long-row-of-mobile-toilets.html?src=pp-same_artist-104368565-XJFZVKo43SXJMObJqlaIew-1 </a:t>
            </a:r>
            <a:endParaRPr lang="en-US" sz="1400" dirty="0">
              <a:ea typeface="Calibri"/>
              <a:cs typeface="Times New Roman"/>
            </a:endParaRPr>
          </a:p>
          <a:p>
            <a:endParaRPr lang="en-US" sz="1800" dirty="0" smtClean="0">
              <a:ea typeface="Calibri"/>
              <a:cs typeface="Times New Roman"/>
            </a:endParaRPr>
          </a:p>
          <a:p>
            <a:r>
              <a:rPr lang="en-US" sz="1800" dirty="0" smtClean="0">
                <a:ea typeface="Calibri"/>
                <a:cs typeface="Times New Roman"/>
              </a:rPr>
              <a:t>Logo</a:t>
            </a:r>
          </a:p>
          <a:p>
            <a:pPr lvl="1"/>
            <a:r>
              <a:rPr lang="en-US" sz="1400" b="1" dirty="0"/>
              <a:t>File Name: </a:t>
            </a:r>
            <a:r>
              <a:rPr lang="en-US" sz="1400" dirty="0" smtClean="0"/>
              <a:t>Little-Johns-Logo.png</a:t>
            </a:r>
          </a:p>
          <a:p>
            <a:pPr lvl="1"/>
            <a:r>
              <a:rPr lang="en-US" sz="1400" b="1" dirty="0" smtClean="0">
                <a:ea typeface="Calibri"/>
                <a:cs typeface="Times New Roman"/>
              </a:rPr>
              <a:t>Reference: </a:t>
            </a:r>
            <a:r>
              <a:rPr lang="en-US" sz="1400" dirty="0" smtClean="0">
                <a:ea typeface="Calibri"/>
                <a:cs typeface="Times New Roman"/>
              </a:rPr>
              <a:t>Lori Mann © 2014</a:t>
            </a:r>
            <a:br>
              <a:rPr lang="en-US" sz="1400" dirty="0" smtClean="0">
                <a:ea typeface="Calibri"/>
                <a:cs typeface="Times New Roman"/>
              </a:rPr>
            </a:br>
            <a:r>
              <a:rPr lang="en-US" sz="1400" dirty="0" smtClean="0">
                <a:ea typeface="Calibri"/>
                <a:cs typeface="Times New Roman"/>
              </a:rPr>
              <a:t>                     </a:t>
            </a:r>
            <a:r>
              <a:rPr lang="en-US" sz="1400" dirty="0" smtClean="0"/>
              <a:t>Created </a:t>
            </a:r>
            <a:r>
              <a:rPr lang="en-US" sz="1400" dirty="0"/>
              <a:t>in Photoshop using shape, pen and text tools</a:t>
            </a:r>
            <a:endParaRPr lang="en-US" sz="1400" dirty="0">
              <a:ea typeface="Calibri"/>
              <a:cs typeface="Times New Roman"/>
            </a:endParaRPr>
          </a:p>
        </p:txBody>
      </p:sp>
      <p:sp>
        <p:nvSpPr>
          <p:cNvPr id="3" name="Title 2"/>
          <p:cNvSpPr>
            <a:spLocks noGrp="1"/>
          </p:cNvSpPr>
          <p:nvPr>
            <p:ph type="title"/>
          </p:nvPr>
        </p:nvSpPr>
        <p:spPr>
          <a:xfrm>
            <a:off x="1219200" y="5572760"/>
            <a:ext cx="7239000" cy="675640"/>
          </a:xfrm>
        </p:spPr>
        <p:txBody>
          <a:bodyPr/>
          <a:lstStyle/>
          <a:p>
            <a:pPr algn="r"/>
            <a:r>
              <a:rPr lang="en-US" sz="3200" dirty="0" smtClean="0">
                <a:ln w="12700">
                  <a:solidFill>
                    <a:schemeClr val="accent2">
                      <a:lumMod val="50000"/>
                    </a:schemeClr>
                  </a:solidFill>
                </a:ln>
                <a:solidFill>
                  <a:srgbClr val="00B050"/>
                </a:solidFill>
                <a:effectLst/>
                <a:latin typeface="Verdana" panose="020B0604030504040204" pitchFamily="34" charset="0"/>
                <a:ea typeface="Verdana" panose="020B0604030504040204" pitchFamily="34" charset="0"/>
                <a:cs typeface="Verdana" panose="020B0604030504040204" pitchFamily="34" charset="0"/>
              </a:rPr>
              <a:t>Image References 1</a:t>
            </a:r>
            <a:endParaRPr lang="en-US" sz="3200" dirty="0">
              <a:ln w="12700">
                <a:solidFill>
                  <a:schemeClr val="accent2">
                    <a:lumMod val="50000"/>
                  </a:schemeClr>
                </a:solidFill>
              </a:ln>
              <a:solidFill>
                <a:srgbClr val="00B050"/>
              </a:solidFill>
              <a:effectLst/>
              <a:latin typeface="Verdana" panose="020B0604030504040204" pitchFamily="34" charset="0"/>
              <a:ea typeface="Verdana" panose="020B0604030504040204" pitchFamily="34" charset="0"/>
              <a:cs typeface="Verdana" panose="020B0604030504040204" pitchFamily="34" charset="0"/>
            </a:endParaRPr>
          </a:p>
        </p:txBody>
      </p:sp>
      <p:cxnSp>
        <p:nvCxnSpPr>
          <p:cNvPr id="4" name="Straight Connector 3"/>
          <p:cNvCxnSpPr/>
          <p:nvPr/>
        </p:nvCxnSpPr>
        <p:spPr>
          <a:xfrm flipH="1">
            <a:off x="762000" y="5715000"/>
            <a:ext cx="7772400" cy="0"/>
          </a:xfrm>
          <a:prstGeom prst="line">
            <a:avLst/>
          </a:prstGeom>
          <a:ln w="19050">
            <a:solidFill>
              <a:schemeClr val="tx2">
                <a:lumMod val="60000"/>
                <a:lumOff val="40000"/>
              </a:schemeClr>
            </a:solidFill>
          </a:ln>
        </p:spPr>
        <p:style>
          <a:lnRef idx="1">
            <a:schemeClr val="dk1"/>
          </a:lnRef>
          <a:fillRef idx="0">
            <a:schemeClr val="dk1"/>
          </a:fillRef>
          <a:effectRef idx="0">
            <a:schemeClr val="dk1"/>
          </a:effectRef>
          <a:fontRef idx="minor">
            <a:schemeClr val="tx1"/>
          </a:fontRef>
        </p:style>
      </p:cxnSp>
      <p:sp>
        <p:nvSpPr>
          <p:cNvPr id="6" name="Slide Number Placeholder 5"/>
          <p:cNvSpPr>
            <a:spLocks noGrp="1"/>
          </p:cNvSpPr>
          <p:nvPr>
            <p:ph type="sldNum" sz="quarter" idx="11"/>
          </p:nvPr>
        </p:nvSpPr>
        <p:spPr>
          <a:xfrm>
            <a:off x="8610600" y="6400800"/>
            <a:ext cx="381000" cy="365125"/>
          </a:xfrm>
        </p:spPr>
        <p:txBody>
          <a:bodyPr/>
          <a:lstStyle/>
          <a:p>
            <a:fld id="{B6F15528-21DE-4FAA-801E-634DDDAF4B2B}" type="slidenum">
              <a:rPr lang="en-US" smtClean="0"/>
              <a:pPr/>
              <a:t>24</a:t>
            </a:fld>
            <a:endParaRPr lang="en-US" dirty="0"/>
          </a:p>
        </p:txBody>
      </p:sp>
    </p:spTree>
    <p:extLst>
      <p:ext uri="{BB962C8B-B14F-4D97-AF65-F5344CB8AC3E}">
        <p14:creationId xmlns:p14="http://schemas.microsoft.com/office/powerpoint/2010/main" val="885117284"/>
      </p:ext>
    </p:extLst>
  </p:cSld>
  <p:clrMapOvr>
    <a:masterClrMapping/>
  </p:clrMapOvr>
  <mc:AlternateContent xmlns:mc="http://schemas.openxmlformats.org/markup-compatibility/2006">
    <mc:Choice xmlns:p14="http://schemas.microsoft.com/office/powerpoint/2010/main" Requires="p14">
      <p:transition spd="med" p14:dur="700" advTm="2000">
        <p:fade/>
      </p:transition>
    </mc:Choice>
    <mc:Fallback>
      <p:transition spd="med" advTm="2000">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990601" y="685800"/>
            <a:ext cx="7467600" cy="4560280"/>
          </a:xfrm>
        </p:spPr>
        <p:txBody>
          <a:bodyPr anchor="t"/>
          <a:lstStyle/>
          <a:p>
            <a:r>
              <a:rPr lang="en-US" sz="1800" dirty="0"/>
              <a:t>Product Image / Window Box</a:t>
            </a:r>
          </a:p>
          <a:p>
            <a:pPr lvl="1"/>
            <a:r>
              <a:rPr lang="en-US" sz="1400" b="1" dirty="0" smtClean="0"/>
              <a:t>File Name 1: </a:t>
            </a:r>
            <a:r>
              <a:rPr lang="en-US" sz="1400" dirty="0"/>
              <a:t>tn_premier_1.jpg </a:t>
            </a:r>
            <a:endParaRPr lang="en-US" sz="1400" dirty="0" smtClean="0"/>
          </a:p>
          <a:p>
            <a:pPr lvl="1"/>
            <a:r>
              <a:rPr lang="en-US" sz="1400" b="1" dirty="0" smtClean="0"/>
              <a:t>File Name 2: </a:t>
            </a:r>
            <a:r>
              <a:rPr lang="en-US" sz="1400" dirty="0" smtClean="0"/>
              <a:t>tn_premier_2.jpg</a:t>
            </a:r>
          </a:p>
          <a:p>
            <a:pPr lvl="1"/>
            <a:r>
              <a:rPr lang="en-US" sz="1400" b="1" dirty="0" smtClean="0"/>
              <a:t>File Name 3:</a:t>
            </a:r>
            <a:r>
              <a:rPr lang="en-US" sz="1400" b="1" dirty="0"/>
              <a:t> </a:t>
            </a:r>
            <a:r>
              <a:rPr lang="en-US" sz="1400" dirty="0" smtClean="0"/>
              <a:t>tn_premier_3.jpg</a:t>
            </a:r>
          </a:p>
          <a:p>
            <a:pPr lvl="1"/>
            <a:r>
              <a:rPr lang="en-US" sz="1400" b="1" dirty="0" smtClean="0"/>
              <a:t>File Name 4:</a:t>
            </a:r>
            <a:r>
              <a:rPr lang="en-US" sz="1400" dirty="0"/>
              <a:t> </a:t>
            </a:r>
            <a:r>
              <a:rPr lang="en-US" sz="1400" dirty="0" smtClean="0"/>
              <a:t>tn_premier_4.jpg</a:t>
            </a:r>
            <a:endParaRPr lang="en-US" sz="1400" dirty="0"/>
          </a:p>
          <a:p>
            <a:pPr lvl="1"/>
            <a:r>
              <a:rPr lang="en-US" sz="1400" b="1" dirty="0"/>
              <a:t>Reference</a:t>
            </a:r>
            <a:r>
              <a:rPr lang="en-US" sz="1400" b="1" dirty="0" smtClean="0"/>
              <a:t>:</a:t>
            </a:r>
            <a:r>
              <a:rPr lang="en-US" sz="1400" dirty="0" smtClean="0"/>
              <a:t> </a:t>
            </a:r>
            <a:r>
              <a:rPr lang="en-US" sz="1400" dirty="0"/>
              <a:t>http://</a:t>
            </a:r>
            <a:r>
              <a:rPr lang="en-US" sz="1400" dirty="0" smtClean="0"/>
              <a:t>www.rentnational.com/vip-solar-restrooms.aspx</a:t>
            </a:r>
            <a:endParaRPr lang="en-US" sz="1400" dirty="0"/>
          </a:p>
          <a:p>
            <a:endParaRPr lang="en-US" sz="1800" dirty="0" smtClean="0"/>
          </a:p>
          <a:p>
            <a:r>
              <a:rPr lang="en-US" sz="1800" dirty="0"/>
              <a:t>Search Icon</a:t>
            </a:r>
          </a:p>
          <a:p>
            <a:pPr lvl="1"/>
            <a:r>
              <a:rPr lang="en-US" sz="1400" b="1" dirty="0" smtClean="0"/>
              <a:t>File Name: </a:t>
            </a:r>
            <a:r>
              <a:rPr lang="en-US" sz="1400" dirty="0" smtClean="0"/>
              <a:t>stock-photo-long-row-of-mobile-toilets-139668556.jpg</a:t>
            </a:r>
          </a:p>
          <a:p>
            <a:pPr lvl="1"/>
            <a:r>
              <a:rPr lang="en-US" sz="1400" b="1" dirty="0" smtClean="0">
                <a:ea typeface="Calibri"/>
                <a:cs typeface="Times New Roman"/>
              </a:rPr>
              <a:t>Reference</a:t>
            </a:r>
            <a:r>
              <a:rPr lang="en-US" sz="1400" b="1" dirty="0">
                <a:ea typeface="Calibri"/>
                <a:cs typeface="Times New Roman"/>
              </a:rPr>
              <a:t>: </a:t>
            </a:r>
            <a:r>
              <a:rPr lang="en-US" sz="1400" dirty="0">
                <a:ea typeface="Calibri"/>
                <a:cs typeface="Times New Roman"/>
              </a:rPr>
              <a:t>http://</a:t>
            </a:r>
            <a:r>
              <a:rPr lang="en-US" sz="1400" dirty="0" smtClean="0">
                <a:ea typeface="Calibri"/>
                <a:cs typeface="Times New Roman"/>
              </a:rPr>
              <a:t>www.shutterstock.com/pic-139668556/stock-photo-long-row-of-mobile-toilets.html?src=pp-same_artist-104368565-XJFZVKo43SXJMObJqlaIew-1 </a:t>
            </a:r>
            <a:endParaRPr lang="en-US" sz="1400" dirty="0">
              <a:ea typeface="Calibri"/>
              <a:cs typeface="Times New Roman"/>
            </a:endParaRPr>
          </a:p>
          <a:p>
            <a:endParaRPr lang="en-US" sz="1800" dirty="0" smtClean="0">
              <a:ea typeface="Calibri"/>
              <a:cs typeface="Times New Roman"/>
            </a:endParaRPr>
          </a:p>
          <a:p>
            <a:r>
              <a:rPr lang="en-US" sz="1800" dirty="0"/>
              <a:t>Social Media Icons</a:t>
            </a:r>
          </a:p>
          <a:p>
            <a:pPr lvl="1"/>
            <a:r>
              <a:rPr lang="en-US" sz="1400" b="1" dirty="0" smtClean="0"/>
              <a:t>File </a:t>
            </a:r>
            <a:r>
              <a:rPr lang="en-US" sz="1400" b="1" dirty="0"/>
              <a:t>Name: </a:t>
            </a:r>
            <a:r>
              <a:rPr lang="en-US" sz="1400" dirty="0" smtClean="0"/>
              <a:t>Little-Johns-Logo.png</a:t>
            </a:r>
          </a:p>
          <a:p>
            <a:pPr lvl="1"/>
            <a:r>
              <a:rPr lang="en-US" sz="1400" b="1" dirty="0" smtClean="0">
                <a:ea typeface="Calibri"/>
                <a:cs typeface="Times New Roman"/>
              </a:rPr>
              <a:t>Reference: </a:t>
            </a:r>
            <a:r>
              <a:rPr lang="en-US" sz="1400" dirty="0" smtClean="0">
                <a:ea typeface="Calibri"/>
                <a:cs typeface="Times New Roman"/>
              </a:rPr>
              <a:t>Lori Mann © 2014</a:t>
            </a:r>
            <a:br>
              <a:rPr lang="en-US" sz="1400" dirty="0" smtClean="0">
                <a:ea typeface="Calibri"/>
                <a:cs typeface="Times New Roman"/>
              </a:rPr>
            </a:br>
            <a:r>
              <a:rPr lang="en-US" sz="1400" dirty="0" smtClean="0">
                <a:ea typeface="Calibri"/>
                <a:cs typeface="Times New Roman"/>
              </a:rPr>
              <a:t>                     </a:t>
            </a:r>
            <a:r>
              <a:rPr lang="en-US" sz="1400" dirty="0" smtClean="0"/>
              <a:t>Created </a:t>
            </a:r>
            <a:r>
              <a:rPr lang="en-US" sz="1400" dirty="0"/>
              <a:t>in Photoshop using shape, pen and text tools</a:t>
            </a:r>
            <a:endParaRPr lang="en-US" sz="1400" dirty="0">
              <a:ea typeface="Calibri"/>
              <a:cs typeface="Times New Roman"/>
            </a:endParaRPr>
          </a:p>
        </p:txBody>
      </p:sp>
      <p:sp>
        <p:nvSpPr>
          <p:cNvPr id="3" name="Title 2"/>
          <p:cNvSpPr>
            <a:spLocks noGrp="1"/>
          </p:cNvSpPr>
          <p:nvPr>
            <p:ph type="title"/>
          </p:nvPr>
        </p:nvSpPr>
        <p:spPr>
          <a:xfrm>
            <a:off x="1219200" y="5572760"/>
            <a:ext cx="7239000" cy="675640"/>
          </a:xfrm>
        </p:spPr>
        <p:txBody>
          <a:bodyPr/>
          <a:lstStyle/>
          <a:p>
            <a:pPr algn="r"/>
            <a:r>
              <a:rPr lang="en-US" sz="3200" dirty="0" smtClean="0">
                <a:ln w="12700">
                  <a:solidFill>
                    <a:schemeClr val="accent2">
                      <a:lumMod val="50000"/>
                    </a:schemeClr>
                  </a:solidFill>
                </a:ln>
                <a:solidFill>
                  <a:srgbClr val="00B050"/>
                </a:solidFill>
                <a:effectLst/>
                <a:latin typeface="Verdana" panose="020B0604030504040204" pitchFamily="34" charset="0"/>
                <a:ea typeface="Verdana" panose="020B0604030504040204" pitchFamily="34" charset="0"/>
                <a:cs typeface="Verdana" panose="020B0604030504040204" pitchFamily="34" charset="0"/>
              </a:rPr>
              <a:t>Image References 2</a:t>
            </a:r>
            <a:endParaRPr lang="en-US" sz="3200" dirty="0">
              <a:ln w="12700">
                <a:solidFill>
                  <a:schemeClr val="accent2">
                    <a:lumMod val="50000"/>
                  </a:schemeClr>
                </a:solidFill>
              </a:ln>
              <a:solidFill>
                <a:srgbClr val="00B050"/>
              </a:solidFill>
              <a:effectLst/>
              <a:latin typeface="Verdana" panose="020B0604030504040204" pitchFamily="34" charset="0"/>
              <a:ea typeface="Verdana" panose="020B0604030504040204" pitchFamily="34" charset="0"/>
              <a:cs typeface="Verdana" panose="020B0604030504040204" pitchFamily="34" charset="0"/>
            </a:endParaRPr>
          </a:p>
        </p:txBody>
      </p:sp>
      <p:cxnSp>
        <p:nvCxnSpPr>
          <p:cNvPr id="4" name="Straight Connector 3"/>
          <p:cNvCxnSpPr/>
          <p:nvPr/>
        </p:nvCxnSpPr>
        <p:spPr>
          <a:xfrm flipH="1">
            <a:off x="762000" y="5715000"/>
            <a:ext cx="7772400" cy="0"/>
          </a:xfrm>
          <a:prstGeom prst="line">
            <a:avLst/>
          </a:prstGeom>
          <a:ln w="19050">
            <a:solidFill>
              <a:schemeClr val="tx2">
                <a:lumMod val="60000"/>
                <a:lumOff val="40000"/>
              </a:schemeClr>
            </a:solidFill>
          </a:ln>
        </p:spPr>
        <p:style>
          <a:lnRef idx="1">
            <a:schemeClr val="dk1"/>
          </a:lnRef>
          <a:fillRef idx="0">
            <a:schemeClr val="dk1"/>
          </a:fillRef>
          <a:effectRef idx="0">
            <a:schemeClr val="dk1"/>
          </a:effectRef>
          <a:fontRef idx="minor">
            <a:schemeClr val="tx1"/>
          </a:fontRef>
        </p:style>
      </p:cxnSp>
      <p:sp>
        <p:nvSpPr>
          <p:cNvPr id="6" name="Slide Number Placeholder 5"/>
          <p:cNvSpPr>
            <a:spLocks noGrp="1"/>
          </p:cNvSpPr>
          <p:nvPr>
            <p:ph type="sldNum" sz="quarter" idx="11"/>
          </p:nvPr>
        </p:nvSpPr>
        <p:spPr>
          <a:xfrm>
            <a:off x="8610600" y="6400800"/>
            <a:ext cx="381000" cy="365125"/>
          </a:xfrm>
        </p:spPr>
        <p:txBody>
          <a:bodyPr/>
          <a:lstStyle/>
          <a:p>
            <a:fld id="{B6F15528-21DE-4FAA-801E-634DDDAF4B2B}" type="slidenum">
              <a:rPr lang="en-US" smtClean="0"/>
              <a:pPr/>
              <a:t>25</a:t>
            </a:fld>
            <a:endParaRPr lang="en-US" dirty="0"/>
          </a:p>
        </p:txBody>
      </p:sp>
    </p:spTree>
    <p:extLst>
      <p:ext uri="{BB962C8B-B14F-4D97-AF65-F5344CB8AC3E}">
        <p14:creationId xmlns:p14="http://schemas.microsoft.com/office/powerpoint/2010/main" val="1486161432"/>
      </p:ext>
    </p:extLst>
  </p:cSld>
  <p:clrMapOvr>
    <a:masterClrMapping/>
  </p:clrMapOvr>
  <mc:AlternateContent xmlns:mc="http://schemas.openxmlformats.org/markup-compatibility/2006">
    <mc:Choice xmlns:p14="http://schemas.microsoft.com/office/powerpoint/2010/main" Requires="p14">
      <p:transition spd="med" p14:dur="700" advTm="2000">
        <p:fade/>
      </p:transition>
    </mc:Choice>
    <mc:Fallback>
      <p:transition spd="med" advTm="2000">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r>
              <a:rPr lang="en-US" b="1" dirty="0" smtClean="0">
                <a:ln>
                  <a:solidFill>
                    <a:srgbClr val="002060"/>
                  </a:solidFill>
                </a:ln>
                <a:solidFill>
                  <a:srgbClr val="00B050"/>
                </a:solidFill>
                <a:latin typeface="Verdana" panose="020B0604030504040204" pitchFamily="34" charset="0"/>
                <a:ea typeface="Verdana" panose="020B0604030504040204" pitchFamily="34" charset="0"/>
                <a:cs typeface="Verdana" panose="020B0604030504040204" pitchFamily="34" charset="0"/>
              </a:rPr>
              <a:t>Project Description</a:t>
            </a:r>
            <a:endParaRPr lang="en-US" b="1" dirty="0">
              <a:ln>
                <a:solidFill>
                  <a:srgbClr val="002060"/>
                </a:solidFill>
              </a:ln>
              <a:solidFill>
                <a:srgbClr val="00B050"/>
              </a:solidFill>
              <a:latin typeface="Verdana" panose="020B0604030504040204" pitchFamily="34" charset="0"/>
              <a:ea typeface="Verdana" panose="020B0604030504040204" pitchFamily="34" charset="0"/>
              <a:cs typeface="Verdana" panose="020B0604030504040204" pitchFamily="34" charset="0"/>
            </a:endParaRPr>
          </a:p>
        </p:txBody>
      </p:sp>
      <p:sp>
        <p:nvSpPr>
          <p:cNvPr id="6" name="Content Placeholder 2"/>
          <p:cNvSpPr txBox="1">
            <a:spLocks/>
          </p:cNvSpPr>
          <p:nvPr/>
        </p:nvSpPr>
        <p:spPr>
          <a:xfrm>
            <a:off x="685800" y="1295400"/>
            <a:ext cx="8001000" cy="5105400"/>
          </a:xfrm>
          <a:prstGeom prst="rect">
            <a:avLst/>
          </a:prstGeom>
        </p:spPr>
        <p:txBody>
          <a:bodyPr vert="horz" lIns="91440" tIns="45720" rIns="91440" bIns="45720" rtlCol="0">
            <a:normAutofit/>
          </a:bodyPr>
          <a:lstStyle>
            <a:lvl1pPr marL="0" indent="0" algn="r" defTabSz="914400" rtl="0" eaLnBrk="1" latinLnBrk="0" hangingPunct="1">
              <a:spcBef>
                <a:spcPct val="20000"/>
              </a:spcBef>
              <a:buFont typeface="Arial" pitchFamily="34" charset="0"/>
              <a:buNone/>
              <a:defRPr sz="2400" kern="1200">
                <a:solidFill>
                  <a:schemeClr val="tx2">
                    <a:lumMod val="60000"/>
                    <a:lumOff val="40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1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Calibri" pitchFamily="34" charset="0"/>
              <a:buNone/>
              <a:defRPr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18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1800" kern="120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tx1"/>
              </a:buClr>
              <a:buFont typeface="Calibri" pitchFamily="34" charset="0"/>
              <a:buNone/>
              <a:defRPr sz="18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Calibri" pitchFamily="34" charset="0"/>
              <a:buNone/>
              <a:defRPr sz="18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tx1"/>
              </a:buClr>
              <a:buFont typeface="Calibri" pitchFamily="34" charset="0"/>
              <a:buNone/>
              <a:defRPr sz="18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tx1"/>
              </a:buClr>
              <a:buFont typeface="Calibri" pitchFamily="34" charset="0"/>
              <a:buNone/>
              <a:defRPr sz="1800" kern="1200">
                <a:solidFill>
                  <a:schemeClr val="tx1">
                    <a:tint val="75000"/>
                  </a:schemeClr>
                </a:solidFill>
                <a:latin typeface="+mn-lt"/>
                <a:ea typeface="+mn-ea"/>
                <a:cs typeface="+mn-cs"/>
              </a:defRPr>
            </a:lvl9pPr>
          </a:lstStyle>
          <a:p>
            <a:pPr marL="800100" lvl="1" indent="-342900" algn="l">
              <a:buFont typeface="Calibri" panose="020F0502020204030204" pitchFamily="34" charset="0"/>
              <a:buChar char="»"/>
            </a:pPr>
            <a:r>
              <a:rPr lang="en-US" dirty="0" smtClean="0">
                <a:solidFill>
                  <a:schemeClr val="accent3">
                    <a:lumMod val="50000"/>
                  </a:schemeClr>
                </a:solidFill>
              </a:rPr>
              <a:t>Central, easy to use location of all company and product information </a:t>
            </a:r>
          </a:p>
          <a:p>
            <a:pPr marL="800100" lvl="1" indent="-342900" algn="l">
              <a:buFont typeface="Calibri" panose="020F0502020204030204" pitchFamily="34" charset="0"/>
              <a:buChar char="»"/>
            </a:pPr>
            <a:endParaRPr lang="en-US" sz="1400" dirty="0" smtClean="0">
              <a:solidFill>
                <a:schemeClr val="accent3">
                  <a:lumMod val="50000"/>
                </a:schemeClr>
              </a:solidFill>
            </a:endParaRPr>
          </a:p>
          <a:p>
            <a:pPr marL="800100" lvl="1" indent="-342900" algn="l">
              <a:buFont typeface="Calibri" panose="020F0502020204030204" pitchFamily="34" charset="0"/>
              <a:buChar char="»"/>
            </a:pPr>
            <a:r>
              <a:rPr lang="en-US" dirty="0" smtClean="0">
                <a:solidFill>
                  <a:schemeClr val="accent3">
                    <a:lumMod val="50000"/>
                  </a:schemeClr>
                </a:solidFill>
              </a:rPr>
              <a:t>Primary site audience would be </a:t>
            </a:r>
            <a:r>
              <a:rPr lang="en-US" dirty="0">
                <a:solidFill>
                  <a:schemeClr val="accent3">
                    <a:lumMod val="50000"/>
                  </a:schemeClr>
                </a:solidFill>
              </a:rPr>
              <a:t>Local businesses, schools and event </a:t>
            </a:r>
            <a:r>
              <a:rPr lang="en-US" dirty="0" smtClean="0">
                <a:solidFill>
                  <a:schemeClr val="accent3">
                    <a:lumMod val="50000"/>
                  </a:schemeClr>
                </a:solidFill>
              </a:rPr>
              <a:t>planners</a:t>
            </a:r>
          </a:p>
          <a:p>
            <a:pPr marL="800100" lvl="1" indent="-342900" algn="l">
              <a:buFont typeface="Calibri" panose="020F0502020204030204" pitchFamily="34" charset="0"/>
              <a:buChar char="»"/>
            </a:pPr>
            <a:endParaRPr lang="en-US" sz="1400" dirty="0" smtClean="0">
              <a:solidFill>
                <a:schemeClr val="accent3">
                  <a:lumMod val="50000"/>
                </a:schemeClr>
              </a:solidFill>
            </a:endParaRPr>
          </a:p>
          <a:p>
            <a:pPr marL="800100" lvl="1" indent="-342900" algn="l">
              <a:buFont typeface="Calibri" panose="020F0502020204030204" pitchFamily="34" charset="0"/>
              <a:buChar char="»"/>
            </a:pPr>
            <a:r>
              <a:rPr lang="en-US" dirty="0" smtClean="0">
                <a:solidFill>
                  <a:schemeClr val="accent3">
                    <a:lumMod val="50000"/>
                  </a:schemeClr>
                </a:solidFill>
              </a:rPr>
              <a:t>Suggest potential use cases for portable comfort stations</a:t>
            </a:r>
          </a:p>
          <a:p>
            <a:pPr marL="800100" lvl="1" indent="-342900" algn="l">
              <a:buFont typeface="Calibri" panose="020F0502020204030204" pitchFamily="34" charset="0"/>
              <a:buChar char="»"/>
            </a:pPr>
            <a:endParaRPr lang="en-US" sz="1600" dirty="0" smtClean="0">
              <a:solidFill>
                <a:schemeClr val="accent3">
                  <a:lumMod val="50000"/>
                </a:schemeClr>
              </a:solidFill>
            </a:endParaRPr>
          </a:p>
          <a:p>
            <a:pPr marL="800100" lvl="1" indent="-342900" algn="l">
              <a:buFont typeface="Calibri" panose="020F0502020204030204" pitchFamily="34" charset="0"/>
              <a:buChar char="»"/>
            </a:pPr>
            <a:r>
              <a:rPr lang="en-US" dirty="0" smtClean="0">
                <a:solidFill>
                  <a:schemeClr val="accent3">
                    <a:lumMod val="50000"/>
                  </a:schemeClr>
                </a:solidFill>
              </a:rPr>
              <a:t>Provide access to social media sites and contact options </a:t>
            </a:r>
          </a:p>
          <a:p>
            <a:pPr marL="1257300" lvl="2" indent="-342900" algn="l">
              <a:buFont typeface="Wingdings" panose="05000000000000000000" pitchFamily="2" charset="2"/>
              <a:buChar char="§"/>
            </a:pPr>
            <a:r>
              <a:rPr lang="en-US" sz="1500" dirty="0" smtClean="0">
                <a:solidFill>
                  <a:schemeClr val="accent3">
                    <a:lumMod val="50000"/>
                  </a:schemeClr>
                </a:solidFill>
              </a:rPr>
              <a:t>(</a:t>
            </a:r>
            <a:r>
              <a:rPr lang="en-US" sz="1500" dirty="0">
                <a:solidFill>
                  <a:schemeClr val="accent3">
                    <a:lumMod val="50000"/>
                  </a:schemeClr>
                </a:solidFill>
              </a:rPr>
              <a:t>address, phone, email, contact form</a:t>
            </a:r>
            <a:r>
              <a:rPr lang="en-US" sz="1500" dirty="0" smtClean="0">
                <a:solidFill>
                  <a:schemeClr val="accent3">
                    <a:lumMod val="50000"/>
                  </a:schemeClr>
                </a:solidFill>
              </a:rPr>
              <a:t>)</a:t>
            </a:r>
          </a:p>
          <a:p>
            <a:pPr marL="1257300" lvl="2" indent="-342900" algn="l">
              <a:buFont typeface="Wingdings" panose="05000000000000000000" pitchFamily="2" charset="2"/>
              <a:buChar char="§"/>
            </a:pPr>
            <a:endParaRPr lang="en-US" sz="1400" dirty="0" smtClean="0">
              <a:solidFill>
                <a:schemeClr val="accent3">
                  <a:lumMod val="50000"/>
                </a:schemeClr>
              </a:solidFill>
            </a:endParaRPr>
          </a:p>
          <a:p>
            <a:pPr marL="800100" lvl="1" indent="-342900" algn="l">
              <a:buFont typeface="Calibri" panose="020F0502020204030204" pitchFamily="34" charset="0"/>
              <a:buChar char="»"/>
            </a:pPr>
            <a:r>
              <a:rPr lang="en-US" dirty="0" smtClean="0">
                <a:solidFill>
                  <a:schemeClr val="accent3">
                    <a:lumMod val="50000"/>
                  </a:schemeClr>
                </a:solidFill>
              </a:rPr>
              <a:t>Include a manual rotate image window box on product pages </a:t>
            </a:r>
          </a:p>
          <a:p>
            <a:pPr marL="1257300" lvl="2" indent="-342900" algn="l">
              <a:buFont typeface="Wingdings" panose="05000000000000000000" pitchFamily="2" charset="2"/>
              <a:buChar char="§"/>
            </a:pPr>
            <a:r>
              <a:rPr lang="en-US" sz="1500" dirty="0" smtClean="0">
                <a:solidFill>
                  <a:schemeClr val="accent3">
                    <a:lumMod val="50000"/>
                  </a:schemeClr>
                </a:solidFill>
              </a:rPr>
              <a:t>with up to 4 alternate images</a:t>
            </a:r>
          </a:p>
          <a:p>
            <a:pPr marL="800100" lvl="1" indent="-342900" algn="l">
              <a:buFont typeface="Calibri" panose="020F0502020204030204" pitchFamily="34" charset="0"/>
              <a:buChar char="»"/>
            </a:pPr>
            <a:endParaRPr lang="en-US" sz="1400" dirty="0" smtClean="0">
              <a:solidFill>
                <a:schemeClr val="accent3">
                  <a:lumMod val="50000"/>
                </a:schemeClr>
              </a:solidFill>
            </a:endParaRPr>
          </a:p>
          <a:p>
            <a:pPr marL="800100" lvl="1" indent="-342900" algn="l">
              <a:buFont typeface="Calibri" panose="020F0502020204030204" pitchFamily="34" charset="0"/>
              <a:buChar char="»"/>
            </a:pPr>
            <a:r>
              <a:rPr lang="en-US" dirty="0" smtClean="0">
                <a:solidFill>
                  <a:schemeClr val="accent3">
                    <a:lumMod val="50000"/>
                  </a:schemeClr>
                </a:solidFill>
              </a:rPr>
              <a:t>Include a random rotating  single comment section</a:t>
            </a:r>
          </a:p>
          <a:p>
            <a:pPr marL="800100" lvl="1" indent="-342900" algn="l">
              <a:buFont typeface="Calibri" panose="020F0502020204030204" pitchFamily="34" charset="0"/>
              <a:buChar char="»"/>
            </a:pPr>
            <a:endParaRPr lang="en-US" sz="1400" dirty="0" smtClean="0">
              <a:solidFill>
                <a:schemeClr val="accent3">
                  <a:lumMod val="50000"/>
                </a:schemeClr>
              </a:solidFill>
            </a:endParaRPr>
          </a:p>
          <a:p>
            <a:pPr marL="800100" lvl="1" indent="-342900" algn="l">
              <a:buFont typeface="Calibri" panose="020F0502020204030204" pitchFamily="34" charset="0"/>
              <a:buChar char="»"/>
            </a:pPr>
            <a:r>
              <a:rPr lang="en-US" dirty="0" smtClean="0">
                <a:solidFill>
                  <a:schemeClr val="accent3">
                    <a:lumMod val="50000"/>
                  </a:schemeClr>
                </a:solidFill>
              </a:rPr>
              <a:t>Include advertisement / promotion section</a:t>
            </a:r>
          </a:p>
          <a:p>
            <a:pPr marL="1257300" lvl="2" indent="-342900" algn="l">
              <a:buFont typeface="Wingdings" panose="05000000000000000000" pitchFamily="2" charset="2"/>
              <a:buChar char="§"/>
            </a:pPr>
            <a:r>
              <a:rPr lang="en-US" sz="1500" dirty="0" smtClean="0">
                <a:solidFill>
                  <a:schemeClr val="accent3">
                    <a:lumMod val="50000"/>
                  </a:schemeClr>
                </a:solidFill>
              </a:rPr>
              <a:t>Update from central location to populate all pages</a:t>
            </a:r>
          </a:p>
        </p:txBody>
      </p:sp>
      <p:cxnSp>
        <p:nvCxnSpPr>
          <p:cNvPr id="8" name="Straight Connector 7"/>
          <p:cNvCxnSpPr/>
          <p:nvPr/>
        </p:nvCxnSpPr>
        <p:spPr>
          <a:xfrm flipH="1">
            <a:off x="1219200" y="629920"/>
            <a:ext cx="6324600" cy="0"/>
          </a:xfrm>
          <a:prstGeom prst="line">
            <a:avLst/>
          </a:prstGeom>
          <a:ln w="19050">
            <a:solidFill>
              <a:schemeClr val="tx2">
                <a:lumMod val="60000"/>
                <a:lumOff val="40000"/>
              </a:schemeClr>
            </a:solidFill>
          </a:ln>
        </p:spPr>
        <p:style>
          <a:lnRef idx="1">
            <a:schemeClr val="dk1"/>
          </a:lnRef>
          <a:fillRef idx="0">
            <a:schemeClr val="dk1"/>
          </a:fillRef>
          <a:effectRef idx="0">
            <a:schemeClr val="dk1"/>
          </a:effectRef>
          <a:fontRef idx="minor">
            <a:schemeClr val="tx1"/>
          </a:fontRef>
        </p:style>
      </p:cxnSp>
      <p:sp>
        <p:nvSpPr>
          <p:cNvPr id="5" name="Slide Number Placeholder 9"/>
          <p:cNvSpPr>
            <a:spLocks noGrp="1"/>
          </p:cNvSpPr>
          <p:nvPr>
            <p:ph type="sldNum" sz="quarter" idx="12"/>
          </p:nvPr>
        </p:nvSpPr>
        <p:spPr>
          <a:xfrm>
            <a:off x="8610600" y="6400800"/>
            <a:ext cx="381000" cy="365125"/>
          </a:xfrm>
        </p:spPr>
        <p:txBody>
          <a:bodyPr/>
          <a:lstStyle/>
          <a:p>
            <a:fld id="{B6F15528-21DE-4FAA-801E-634DDDAF4B2B}" type="slidenum">
              <a:rPr lang="en-US" sz="1200" smtClean="0"/>
              <a:pPr/>
              <a:t>3</a:t>
            </a:fld>
            <a:endParaRPr lang="en-US" sz="1200" dirty="0"/>
          </a:p>
        </p:txBody>
      </p:sp>
      <p:sp>
        <p:nvSpPr>
          <p:cNvPr id="7" name="TextBox 6"/>
          <p:cNvSpPr txBox="1"/>
          <p:nvPr/>
        </p:nvSpPr>
        <p:spPr>
          <a:xfrm>
            <a:off x="3810000" y="633492"/>
            <a:ext cx="3581400" cy="369332"/>
          </a:xfrm>
          <a:prstGeom prst="rect">
            <a:avLst/>
          </a:prstGeom>
          <a:noFill/>
        </p:spPr>
        <p:txBody>
          <a:bodyPr wrap="square" rtlCol="0">
            <a:spAutoFit/>
          </a:bodyPr>
          <a:lstStyle/>
          <a:p>
            <a:pPr algn="r"/>
            <a:r>
              <a:rPr lang="en-US" dirty="0" smtClean="0"/>
              <a:t>Requirements</a:t>
            </a:r>
            <a:endParaRPr lang="en-US" dirty="0"/>
          </a:p>
        </p:txBody>
      </p:sp>
    </p:spTree>
    <p:extLst>
      <p:ext uri="{BB962C8B-B14F-4D97-AF65-F5344CB8AC3E}">
        <p14:creationId xmlns:p14="http://schemas.microsoft.com/office/powerpoint/2010/main" val="4031871142"/>
      </p:ext>
    </p:extLst>
  </p:cSld>
  <p:clrMapOvr>
    <a:masterClrMapping/>
  </p:clrMapOvr>
  <mc:AlternateContent xmlns:mc="http://schemas.openxmlformats.org/markup-compatibility/2006">
    <mc:Choice xmlns:p14="http://schemas.microsoft.com/office/powerpoint/2010/main" Requires="p14">
      <p:transition spd="med" p14:dur="700" advTm="2000">
        <p:fade/>
      </p:transition>
    </mc:Choice>
    <mc:Fallback>
      <p:transition spd="med" advTm="2000">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r>
              <a:rPr lang="en-US" b="1" dirty="0" smtClean="0">
                <a:ln>
                  <a:solidFill>
                    <a:srgbClr val="002060"/>
                  </a:solidFill>
                </a:ln>
                <a:solidFill>
                  <a:srgbClr val="00B050"/>
                </a:solidFill>
                <a:latin typeface="Verdana" panose="020B0604030504040204" pitchFamily="34" charset="0"/>
                <a:ea typeface="Verdana" panose="020B0604030504040204" pitchFamily="34" charset="0"/>
                <a:cs typeface="Verdana" panose="020B0604030504040204" pitchFamily="34" charset="0"/>
              </a:rPr>
              <a:t>Project Description</a:t>
            </a:r>
            <a:endParaRPr lang="en-US" b="1" dirty="0">
              <a:ln>
                <a:solidFill>
                  <a:srgbClr val="002060"/>
                </a:solidFill>
              </a:ln>
              <a:solidFill>
                <a:srgbClr val="00B050"/>
              </a:solidFill>
              <a:latin typeface="Verdana" panose="020B0604030504040204" pitchFamily="34" charset="0"/>
              <a:ea typeface="Verdana" panose="020B0604030504040204" pitchFamily="34" charset="0"/>
              <a:cs typeface="Verdana" panose="020B0604030504040204" pitchFamily="34" charset="0"/>
            </a:endParaRPr>
          </a:p>
        </p:txBody>
      </p:sp>
      <p:sp>
        <p:nvSpPr>
          <p:cNvPr id="6" name="Content Placeholder 2"/>
          <p:cNvSpPr txBox="1">
            <a:spLocks/>
          </p:cNvSpPr>
          <p:nvPr/>
        </p:nvSpPr>
        <p:spPr>
          <a:xfrm>
            <a:off x="1219200" y="1371600"/>
            <a:ext cx="7467600" cy="5029200"/>
          </a:xfrm>
          <a:prstGeom prst="rect">
            <a:avLst/>
          </a:prstGeom>
        </p:spPr>
        <p:txBody>
          <a:bodyPr vert="horz" lIns="91440" tIns="45720" rIns="91440" bIns="45720" rtlCol="0">
            <a:normAutofit/>
          </a:bodyPr>
          <a:lstStyle>
            <a:lvl1pPr marL="0" indent="0" algn="r" defTabSz="914400" rtl="0" eaLnBrk="1" latinLnBrk="0" hangingPunct="1">
              <a:spcBef>
                <a:spcPct val="20000"/>
              </a:spcBef>
              <a:buFont typeface="Arial" pitchFamily="34" charset="0"/>
              <a:buNone/>
              <a:defRPr sz="2400" kern="1200">
                <a:solidFill>
                  <a:schemeClr val="tx2">
                    <a:lumMod val="60000"/>
                    <a:lumOff val="40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1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Calibri" pitchFamily="34" charset="0"/>
              <a:buNone/>
              <a:defRPr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18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1800" kern="120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tx1"/>
              </a:buClr>
              <a:buFont typeface="Calibri" pitchFamily="34" charset="0"/>
              <a:buNone/>
              <a:defRPr sz="18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Calibri" pitchFamily="34" charset="0"/>
              <a:buNone/>
              <a:defRPr sz="18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tx1"/>
              </a:buClr>
              <a:buFont typeface="Calibri" pitchFamily="34" charset="0"/>
              <a:buNone/>
              <a:defRPr sz="18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tx1"/>
              </a:buClr>
              <a:buFont typeface="Calibri" pitchFamily="34" charset="0"/>
              <a:buNone/>
              <a:defRPr sz="1800" kern="1200">
                <a:solidFill>
                  <a:schemeClr val="tx1">
                    <a:tint val="75000"/>
                  </a:schemeClr>
                </a:solidFill>
                <a:latin typeface="+mn-lt"/>
                <a:ea typeface="+mn-ea"/>
                <a:cs typeface="+mn-cs"/>
              </a:defRPr>
            </a:lvl9pPr>
          </a:lstStyle>
          <a:p>
            <a:pPr marL="800100" lvl="1" indent="-342900" algn="l">
              <a:buFont typeface="Calibri" panose="020F0502020204030204" pitchFamily="34" charset="0"/>
              <a:buChar char="»"/>
            </a:pPr>
            <a:r>
              <a:rPr lang="en-US" dirty="0" smtClean="0">
                <a:solidFill>
                  <a:schemeClr val="accent3">
                    <a:lumMod val="50000"/>
                  </a:schemeClr>
                </a:solidFill>
              </a:rPr>
              <a:t>Reservation and order system are not needed </a:t>
            </a:r>
          </a:p>
          <a:p>
            <a:pPr marL="1257300" lvl="2" indent="-342900" algn="l">
              <a:buFont typeface="Wingdings" panose="05000000000000000000" pitchFamily="2" charset="2"/>
              <a:buChar char="§"/>
            </a:pPr>
            <a:r>
              <a:rPr lang="en-US" dirty="0" smtClean="0">
                <a:solidFill>
                  <a:schemeClr val="accent3">
                    <a:lumMod val="50000"/>
                  </a:schemeClr>
                </a:solidFill>
              </a:rPr>
              <a:t>Strict control over inventory usage and availability</a:t>
            </a:r>
          </a:p>
          <a:p>
            <a:pPr marL="1257300" lvl="2" indent="-342900" algn="l">
              <a:buFont typeface="Wingdings" panose="05000000000000000000" pitchFamily="2" charset="2"/>
              <a:buChar char="§"/>
            </a:pPr>
            <a:r>
              <a:rPr lang="en-US" dirty="0" smtClean="0">
                <a:solidFill>
                  <a:schemeClr val="accent3">
                    <a:lumMod val="50000"/>
                  </a:schemeClr>
                </a:solidFill>
              </a:rPr>
              <a:t>Contracts need signed</a:t>
            </a:r>
          </a:p>
          <a:p>
            <a:pPr marL="1257300" lvl="2" indent="-342900" algn="l">
              <a:buFont typeface="Wingdings" panose="05000000000000000000" pitchFamily="2" charset="2"/>
              <a:buChar char="§"/>
            </a:pPr>
            <a:r>
              <a:rPr lang="en-US" dirty="0" smtClean="0">
                <a:solidFill>
                  <a:schemeClr val="accent3">
                    <a:lumMod val="50000"/>
                  </a:schemeClr>
                </a:solidFill>
              </a:rPr>
              <a:t>Correct quantity needs per event</a:t>
            </a:r>
          </a:p>
          <a:p>
            <a:pPr marL="1257300" lvl="2" indent="-342900" algn="l">
              <a:buFont typeface="Wingdings" panose="05000000000000000000" pitchFamily="2" charset="2"/>
              <a:buChar char="§"/>
            </a:pPr>
            <a:endParaRPr lang="en-US" dirty="0" smtClean="0">
              <a:solidFill>
                <a:schemeClr val="accent3">
                  <a:lumMod val="50000"/>
                </a:schemeClr>
              </a:solidFill>
            </a:endParaRPr>
          </a:p>
          <a:p>
            <a:pPr marL="800100" lvl="1" indent="-342900" algn="l">
              <a:buFont typeface="Calibri" panose="020F0502020204030204" pitchFamily="34" charset="0"/>
              <a:buChar char="»"/>
            </a:pPr>
            <a:r>
              <a:rPr lang="en-US" dirty="0" smtClean="0">
                <a:solidFill>
                  <a:schemeClr val="accent3">
                    <a:lumMod val="50000"/>
                  </a:schemeClr>
                </a:solidFill>
              </a:rPr>
              <a:t>No Flash animations or multimedia are needed</a:t>
            </a:r>
          </a:p>
          <a:p>
            <a:pPr marL="1257300" lvl="2" indent="-342900" algn="l">
              <a:buFont typeface="Wingdings" panose="05000000000000000000" pitchFamily="2" charset="2"/>
              <a:buChar char="§"/>
            </a:pPr>
            <a:r>
              <a:rPr lang="en-US" dirty="0" smtClean="0">
                <a:solidFill>
                  <a:schemeClr val="accent3">
                    <a:lumMod val="50000"/>
                  </a:schemeClr>
                </a:solidFill>
              </a:rPr>
              <a:t>May add videos at later date</a:t>
            </a:r>
          </a:p>
          <a:p>
            <a:pPr marL="342900" indent="-342900" algn="l">
              <a:buFont typeface="Calibri" panose="020F0502020204030204" pitchFamily="34" charset="0"/>
              <a:buChar char="»"/>
            </a:pPr>
            <a:endParaRPr lang="en-US" sz="1600" dirty="0" smtClean="0">
              <a:solidFill>
                <a:schemeClr val="accent3">
                  <a:lumMod val="50000"/>
                </a:schemeClr>
              </a:solidFill>
            </a:endParaRPr>
          </a:p>
          <a:p>
            <a:pPr marL="800100" lvl="1" indent="-342900" algn="l">
              <a:buFont typeface="Wingdings" panose="05000000000000000000" pitchFamily="2" charset="2"/>
              <a:buChar char="§"/>
            </a:pPr>
            <a:endParaRPr lang="en-US" sz="1600" dirty="0" smtClean="0">
              <a:solidFill>
                <a:schemeClr val="accent3">
                  <a:lumMod val="50000"/>
                </a:schemeClr>
              </a:solidFill>
            </a:endParaRPr>
          </a:p>
        </p:txBody>
      </p:sp>
      <p:cxnSp>
        <p:nvCxnSpPr>
          <p:cNvPr id="8" name="Straight Connector 7"/>
          <p:cNvCxnSpPr/>
          <p:nvPr/>
        </p:nvCxnSpPr>
        <p:spPr>
          <a:xfrm flipH="1">
            <a:off x="1219200" y="629920"/>
            <a:ext cx="6324600" cy="0"/>
          </a:xfrm>
          <a:prstGeom prst="line">
            <a:avLst/>
          </a:prstGeom>
          <a:ln w="19050">
            <a:solidFill>
              <a:schemeClr val="tx2">
                <a:lumMod val="60000"/>
                <a:lumOff val="40000"/>
              </a:schemeClr>
            </a:solidFill>
          </a:ln>
        </p:spPr>
        <p:style>
          <a:lnRef idx="1">
            <a:schemeClr val="dk1"/>
          </a:lnRef>
          <a:fillRef idx="0">
            <a:schemeClr val="dk1"/>
          </a:fillRef>
          <a:effectRef idx="0">
            <a:schemeClr val="dk1"/>
          </a:effectRef>
          <a:fontRef idx="minor">
            <a:schemeClr val="tx1"/>
          </a:fontRef>
        </p:style>
      </p:cxnSp>
      <p:sp>
        <p:nvSpPr>
          <p:cNvPr id="5" name="Slide Number Placeholder 9"/>
          <p:cNvSpPr>
            <a:spLocks noGrp="1"/>
          </p:cNvSpPr>
          <p:nvPr>
            <p:ph type="sldNum" sz="quarter" idx="12"/>
          </p:nvPr>
        </p:nvSpPr>
        <p:spPr>
          <a:xfrm>
            <a:off x="8610600" y="6400800"/>
            <a:ext cx="381000" cy="365125"/>
          </a:xfrm>
        </p:spPr>
        <p:txBody>
          <a:bodyPr/>
          <a:lstStyle/>
          <a:p>
            <a:fld id="{B6F15528-21DE-4FAA-801E-634DDDAF4B2B}" type="slidenum">
              <a:rPr lang="en-US" sz="1200" smtClean="0"/>
              <a:pPr/>
              <a:t>4</a:t>
            </a:fld>
            <a:endParaRPr lang="en-US" sz="1200" dirty="0"/>
          </a:p>
        </p:txBody>
      </p:sp>
      <p:sp>
        <p:nvSpPr>
          <p:cNvPr id="7" name="TextBox 6"/>
          <p:cNvSpPr txBox="1"/>
          <p:nvPr/>
        </p:nvSpPr>
        <p:spPr>
          <a:xfrm>
            <a:off x="3810000" y="633492"/>
            <a:ext cx="3581400" cy="369332"/>
          </a:xfrm>
          <a:prstGeom prst="rect">
            <a:avLst/>
          </a:prstGeom>
          <a:noFill/>
        </p:spPr>
        <p:txBody>
          <a:bodyPr wrap="square" rtlCol="0">
            <a:spAutoFit/>
          </a:bodyPr>
          <a:lstStyle/>
          <a:p>
            <a:pPr algn="r"/>
            <a:r>
              <a:rPr lang="en-US" dirty="0" smtClean="0"/>
              <a:t>Not Needed</a:t>
            </a:r>
            <a:endParaRPr lang="en-US" dirty="0"/>
          </a:p>
        </p:txBody>
      </p:sp>
    </p:spTree>
    <p:extLst>
      <p:ext uri="{BB962C8B-B14F-4D97-AF65-F5344CB8AC3E}">
        <p14:creationId xmlns:p14="http://schemas.microsoft.com/office/powerpoint/2010/main" val="2157248542"/>
      </p:ext>
    </p:extLst>
  </p:cSld>
  <p:clrMapOvr>
    <a:masterClrMapping/>
  </p:clrMapOvr>
  <mc:AlternateContent xmlns:mc="http://schemas.openxmlformats.org/markup-compatibility/2006">
    <mc:Choice xmlns:p14="http://schemas.microsoft.com/office/powerpoint/2010/main" Requires="p14">
      <p:transition spd="med" p14:dur="700" advTm="2000">
        <p:fade/>
      </p:transition>
    </mc:Choice>
    <mc:Fallback>
      <p:transition spd="med" advTm="2000">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16151" y="201702"/>
            <a:ext cx="6189583" cy="1017498"/>
          </a:xfrm>
        </p:spPr>
        <p:txBody>
          <a:bodyPr>
            <a:normAutofit/>
          </a:bodyPr>
          <a:lstStyle/>
          <a:p>
            <a:r>
              <a:rPr lang="en-US" b="1" dirty="0" smtClean="0">
                <a:ln>
                  <a:solidFill>
                    <a:srgbClr val="002060"/>
                  </a:solidFill>
                </a:ln>
                <a:solidFill>
                  <a:srgbClr val="00B050"/>
                </a:solidFill>
                <a:latin typeface="Verdana" panose="020B0604030504040204" pitchFamily="34" charset="0"/>
                <a:ea typeface="Verdana" panose="020B0604030504040204" pitchFamily="34" charset="0"/>
                <a:cs typeface="Verdana" panose="020B0604030504040204" pitchFamily="34" charset="0"/>
              </a:rPr>
              <a:t>Site Structure</a:t>
            </a:r>
            <a:endParaRPr lang="en-US" b="1" dirty="0">
              <a:ln>
                <a:solidFill>
                  <a:srgbClr val="002060"/>
                </a:solidFill>
              </a:ln>
              <a:solidFill>
                <a:srgbClr val="00B050"/>
              </a:solidFill>
              <a:latin typeface="Verdana" panose="020B0604030504040204" pitchFamily="34" charset="0"/>
              <a:ea typeface="Verdana" panose="020B0604030504040204" pitchFamily="34" charset="0"/>
              <a:cs typeface="Verdana" panose="020B0604030504040204" pitchFamily="34" charset="0"/>
            </a:endParaRPr>
          </a:p>
        </p:txBody>
      </p:sp>
      <p:sp>
        <p:nvSpPr>
          <p:cNvPr id="6" name="Content Placeholder 2"/>
          <p:cNvSpPr txBox="1">
            <a:spLocks/>
          </p:cNvSpPr>
          <p:nvPr/>
        </p:nvSpPr>
        <p:spPr>
          <a:xfrm>
            <a:off x="5257800" y="1219200"/>
            <a:ext cx="3352800" cy="4876800"/>
          </a:xfrm>
          <a:prstGeom prst="rect">
            <a:avLst/>
          </a:prstGeom>
        </p:spPr>
        <p:txBody>
          <a:bodyPr vert="horz" lIns="91440" tIns="45720" rIns="91440" bIns="45720" rtlCol="0">
            <a:normAutofit/>
          </a:bodyPr>
          <a:lstStyle>
            <a:lvl1pPr marL="0" indent="0" algn="r" defTabSz="914400" rtl="0" eaLnBrk="1" latinLnBrk="0" hangingPunct="1">
              <a:spcBef>
                <a:spcPct val="20000"/>
              </a:spcBef>
              <a:buFont typeface="Arial" pitchFamily="34" charset="0"/>
              <a:buNone/>
              <a:defRPr sz="2400" kern="1200">
                <a:solidFill>
                  <a:schemeClr val="tx2">
                    <a:lumMod val="60000"/>
                    <a:lumOff val="40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1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Calibri" pitchFamily="34" charset="0"/>
              <a:buNone/>
              <a:defRPr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18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1800" kern="120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tx1"/>
              </a:buClr>
              <a:buFont typeface="Calibri" pitchFamily="34" charset="0"/>
              <a:buNone/>
              <a:defRPr sz="18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Calibri" pitchFamily="34" charset="0"/>
              <a:buNone/>
              <a:defRPr sz="18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tx1"/>
              </a:buClr>
              <a:buFont typeface="Calibri" pitchFamily="34" charset="0"/>
              <a:buNone/>
              <a:defRPr sz="18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tx1"/>
              </a:buClr>
              <a:buFont typeface="Calibri" pitchFamily="34" charset="0"/>
              <a:buNone/>
              <a:defRPr sz="1800" kern="1200">
                <a:solidFill>
                  <a:schemeClr val="tx1">
                    <a:tint val="75000"/>
                  </a:schemeClr>
                </a:solidFill>
                <a:latin typeface="+mn-lt"/>
                <a:ea typeface="+mn-ea"/>
                <a:cs typeface="+mn-cs"/>
              </a:defRPr>
            </a:lvl9pPr>
          </a:lstStyle>
          <a:p>
            <a:pPr marL="342900" indent="-342900" algn="l">
              <a:buFont typeface="Calibri" panose="020F0502020204030204" pitchFamily="34" charset="0"/>
              <a:buChar char="»"/>
            </a:pPr>
            <a:r>
              <a:rPr lang="en-US" sz="2200" dirty="0" smtClean="0">
                <a:solidFill>
                  <a:schemeClr val="accent3">
                    <a:lumMod val="50000"/>
                  </a:schemeClr>
                </a:solidFill>
              </a:rPr>
              <a:t>Six (6) main topics</a:t>
            </a:r>
          </a:p>
          <a:p>
            <a:pPr marL="342900" indent="-342900" algn="l">
              <a:buFont typeface="Calibri" panose="020F0502020204030204" pitchFamily="34" charset="0"/>
              <a:buChar char="»"/>
            </a:pPr>
            <a:r>
              <a:rPr lang="en-US" sz="2200" dirty="0" smtClean="0">
                <a:solidFill>
                  <a:schemeClr val="accent3">
                    <a:lumMod val="50000"/>
                  </a:schemeClr>
                </a:solidFill>
              </a:rPr>
              <a:t>Two (2) Sub-topics</a:t>
            </a:r>
          </a:p>
          <a:p>
            <a:pPr marL="342900" indent="-342900" algn="l">
              <a:buFont typeface="Calibri" panose="020F0502020204030204" pitchFamily="34" charset="0"/>
              <a:buChar char="»"/>
            </a:pPr>
            <a:r>
              <a:rPr lang="en-US" sz="2200" dirty="0" smtClean="0">
                <a:solidFill>
                  <a:schemeClr val="accent3">
                    <a:lumMod val="50000"/>
                  </a:schemeClr>
                </a:solidFill>
              </a:rPr>
              <a:t>Four Products</a:t>
            </a:r>
          </a:p>
        </p:txBody>
      </p:sp>
      <p:cxnSp>
        <p:nvCxnSpPr>
          <p:cNvPr id="8" name="Straight Connector 7"/>
          <p:cNvCxnSpPr/>
          <p:nvPr/>
        </p:nvCxnSpPr>
        <p:spPr>
          <a:xfrm flipH="1">
            <a:off x="1219200" y="629920"/>
            <a:ext cx="6324600" cy="0"/>
          </a:xfrm>
          <a:prstGeom prst="line">
            <a:avLst/>
          </a:prstGeom>
          <a:ln w="19050">
            <a:solidFill>
              <a:schemeClr val="tx2">
                <a:lumMod val="60000"/>
                <a:lumOff val="40000"/>
              </a:schemeClr>
            </a:solidFill>
          </a:ln>
        </p:spPr>
        <p:style>
          <a:lnRef idx="1">
            <a:schemeClr val="dk1"/>
          </a:lnRef>
          <a:fillRef idx="0">
            <a:schemeClr val="dk1"/>
          </a:fillRef>
          <a:effectRef idx="0">
            <a:schemeClr val="dk1"/>
          </a:effectRef>
          <a:fontRef idx="minor">
            <a:schemeClr val="tx1"/>
          </a:fontRef>
        </p:style>
      </p:cxnSp>
      <p:sp>
        <p:nvSpPr>
          <p:cNvPr id="7" name="Slide Number Placeholder 9"/>
          <p:cNvSpPr>
            <a:spLocks noGrp="1"/>
          </p:cNvSpPr>
          <p:nvPr>
            <p:ph type="sldNum" sz="quarter" idx="12"/>
          </p:nvPr>
        </p:nvSpPr>
        <p:spPr>
          <a:xfrm>
            <a:off x="8610600" y="6400800"/>
            <a:ext cx="381000" cy="365125"/>
          </a:xfrm>
        </p:spPr>
        <p:txBody>
          <a:bodyPr/>
          <a:lstStyle/>
          <a:p>
            <a:fld id="{B6F15528-21DE-4FAA-801E-634DDDAF4B2B}" type="slidenum">
              <a:rPr lang="en-US" sz="1200" smtClean="0"/>
              <a:pPr/>
              <a:t>5</a:t>
            </a:fld>
            <a:endParaRPr lang="en-US" sz="1200" dirty="0"/>
          </a:p>
        </p:txBody>
      </p:sp>
      <p:sp>
        <p:nvSpPr>
          <p:cNvPr id="9" name="Content Placeholder 2"/>
          <p:cNvSpPr txBox="1">
            <a:spLocks/>
          </p:cNvSpPr>
          <p:nvPr/>
        </p:nvSpPr>
        <p:spPr>
          <a:xfrm>
            <a:off x="1219200" y="1219200"/>
            <a:ext cx="3510280" cy="5105400"/>
          </a:xfrm>
          <a:prstGeom prst="rect">
            <a:avLst/>
          </a:prstGeom>
          <a:solidFill>
            <a:schemeClr val="bg1"/>
          </a:solidFill>
          <a:ln>
            <a:solidFill>
              <a:schemeClr val="tx1"/>
            </a:solidFill>
            <a:prstDash val="sysDash"/>
          </a:ln>
          <a:effectLst>
            <a:outerShdw blurRad="50800" dist="101600" dir="2700000" algn="tl" rotWithShape="0">
              <a:prstClr val="black">
                <a:alpha val="40000"/>
              </a:prstClr>
            </a:outerShdw>
          </a:effectLst>
        </p:spPr>
        <p:txBody>
          <a:bodyPr vert="horz" lIns="182880" tIns="182880" rIns="91440" bIns="45720" rtlCol="0">
            <a:normAutofit fontScale="92500" lnSpcReduction="10000"/>
          </a:bodyPr>
          <a:lstStyle>
            <a:lvl1pPr marL="0" indent="0" algn="r" defTabSz="914400" rtl="0" eaLnBrk="1" latinLnBrk="0" hangingPunct="1">
              <a:spcBef>
                <a:spcPct val="20000"/>
              </a:spcBef>
              <a:buFont typeface="Arial" pitchFamily="34" charset="0"/>
              <a:buNone/>
              <a:defRPr sz="2400" kern="1200">
                <a:solidFill>
                  <a:schemeClr val="tx2">
                    <a:lumMod val="60000"/>
                    <a:lumOff val="40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1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Calibri" pitchFamily="34" charset="0"/>
              <a:buNone/>
              <a:defRPr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18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1800" kern="120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tx1"/>
              </a:buClr>
              <a:buFont typeface="Calibri" pitchFamily="34" charset="0"/>
              <a:buNone/>
              <a:defRPr sz="18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Calibri" pitchFamily="34" charset="0"/>
              <a:buNone/>
              <a:defRPr sz="18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tx1"/>
              </a:buClr>
              <a:buFont typeface="Calibri" pitchFamily="34" charset="0"/>
              <a:buNone/>
              <a:defRPr sz="18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tx1"/>
              </a:buClr>
              <a:buFont typeface="Calibri" pitchFamily="34" charset="0"/>
              <a:buNone/>
              <a:defRPr sz="1800" kern="1200">
                <a:solidFill>
                  <a:schemeClr val="tx1">
                    <a:tint val="75000"/>
                  </a:schemeClr>
                </a:solidFill>
                <a:latin typeface="+mn-lt"/>
                <a:ea typeface="+mn-ea"/>
                <a:cs typeface="+mn-cs"/>
              </a:defRPr>
            </a:lvl9pPr>
          </a:lstStyle>
          <a:p>
            <a:pPr algn="l"/>
            <a:r>
              <a:rPr lang="en-US" sz="2200" dirty="0" smtClean="0">
                <a:solidFill>
                  <a:schemeClr val="accent2">
                    <a:lumMod val="50000"/>
                  </a:schemeClr>
                </a:solidFill>
              </a:rPr>
              <a:t>Home</a:t>
            </a:r>
            <a:endParaRPr lang="en-US" sz="2200" dirty="0">
              <a:solidFill>
                <a:schemeClr val="accent2">
                  <a:lumMod val="50000"/>
                </a:schemeClr>
              </a:solidFill>
            </a:endParaRPr>
          </a:p>
          <a:p>
            <a:pPr lvl="0" algn="l"/>
            <a:r>
              <a:rPr lang="en-US" sz="2200" dirty="0">
                <a:solidFill>
                  <a:schemeClr val="accent2">
                    <a:lumMod val="50000"/>
                  </a:schemeClr>
                </a:solidFill>
              </a:rPr>
              <a:t>About Us</a:t>
            </a:r>
          </a:p>
          <a:p>
            <a:pPr lvl="0" algn="l"/>
            <a:r>
              <a:rPr lang="en-US" sz="2200" dirty="0">
                <a:solidFill>
                  <a:schemeClr val="accent2">
                    <a:lumMod val="50000"/>
                  </a:schemeClr>
                </a:solidFill>
              </a:rPr>
              <a:t>Comfort Stations</a:t>
            </a:r>
          </a:p>
          <a:p>
            <a:pPr lvl="1" algn="l"/>
            <a:r>
              <a:rPr lang="en-US" sz="1700" dirty="0">
                <a:solidFill>
                  <a:schemeClr val="accent2">
                    <a:lumMod val="50000"/>
                  </a:schemeClr>
                </a:solidFill>
              </a:rPr>
              <a:t>Events</a:t>
            </a:r>
          </a:p>
          <a:p>
            <a:pPr lvl="2" algn="l"/>
            <a:r>
              <a:rPr lang="en-US" sz="1700" dirty="0">
                <a:solidFill>
                  <a:schemeClr val="accent2">
                    <a:lumMod val="50000"/>
                  </a:schemeClr>
                </a:solidFill>
              </a:rPr>
              <a:t>Premium Comfort Station</a:t>
            </a:r>
          </a:p>
          <a:p>
            <a:pPr lvl="2" algn="l"/>
            <a:r>
              <a:rPr lang="en-US" sz="1700" dirty="0">
                <a:solidFill>
                  <a:schemeClr val="accent2">
                    <a:lumMod val="50000"/>
                  </a:schemeClr>
                </a:solidFill>
              </a:rPr>
              <a:t>Standard Comfort Station</a:t>
            </a:r>
          </a:p>
          <a:p>
            <a:pPr lvl="2" algn="l"/>
            <a:r>
              <a:rPr lang="en-US" sz="1700" dirty="0">
                <a:solidFill>
                  <a:schemeClr val="accent2">
                    <a:lumMod val="50000"/>
                  </a:schemeClr>
                </a:solidFill>
              </a:rPr>
              <a:t>ADA Comfort Station</a:t>
            </a:r>
          </a:p>
          <a:p>
            <a:pPr lvl="2" algn="l"/>
            <a:r>
              <a:rPr lang="en-US" sz="1700" dirty="0">
                <a:solidFill>
                  <a:schemeClr val="accent2">
                    <a:lumMod val="50000"/>
                  </a:schemeClr>
                </a:solidFill>
              </a:rPr>
              <a:t>Hand Wash Station</a:t>
            </a:r>
          </a:p>
          <a:p>
            <a:pPr lvl="1" algn="l"/>
            <a:r>
              <a:rPr lang="en-US" sz="1700" dirty="0">
                <a:solidFill>
                  <a:schemeClr val="accent2">
                    <a:lumMod val="50000"/>
                  </a:schemeClr>
                </a:solidFill>
              </a:rPr>
              <a:t>Worksite</a:t>
            </a:r>
          </a:p>
          <a:p>
            <a:pPr lvl="2" algn="l"/>
            <a:r>
              <a:rPr lang="en-US" sz="1700" dirty="0">
                <a:solidFill>
                  <a:schemeClr val="accent2">
                    <a:lumMod val="50000"/>
                  </a:schemeClr>
                </a:solidFill>
              </a:rPr>
              <a:t>Standard Comfort Station</a:t>
            </a:r>
          </a:p>
          <a:p>
            <a:pPr lvl="2" algn="l"/>
            <a:r>
              <a:rPr lang="en-US" sz="1700" dirty="0">
                <a:solidFill>
                  <a:schemeClr val="accent2">
                    <a:lumMod val="50000"/>
                  </a:schemeClr>
                </a:solidFill>
              </a:rPr>
              <a:t>ADA Comfort Station</a:t>
            </a:r>
          </a:p>
          <a:p>
            <a:pPr lvl="2" algn="l"/>
            <a:r>
              <a:rPr lang="en-US" sz="1700" dirty="0">
                <a:solidFill>
                  <a:schemeClr val="accent2">
                    <a:lumMod val="50000"/>
                  </a:schemeClr>
                </a:solidFill>
              </a:rPr>
              <a:t>Hand Wash Station</a:t>
            </a:r>
          </a:p>
          <a:p>
            <a:pPr lvl="0" algn="l"/>
            <a:r>
              <a:rPr lang="en-US" sz="2200" dirty="0">
                <a:solidFill>
                  <a:schemeClr val="accent2">
                    <a:lumMod val="50000"/>
                  </a:schemeClr>
                </a:solidFill>
              </a:rPr>
              <a:t>Rentals</a:t>
            </a:r>
          </a:p>
          <a:p>
            <a:pPr lvl="0" algn="l"/>
            <a:r>
              <a:rPr lang="en-US" sz="2200" dirty="0">
                <a:solidFill>
                  <a:schemeClr val="accent2">
                    <a:lumMod val="50000"/>
                  </a:schemeClr>
                </a:solidFill>
              </a:rPr>
              <a:t>Contact Us</a:t>
            </a:r>
          </a:p>
          <a:p>
            <a:pPr lvl="0" algn="l"/>
            <a:r>
              <a:rPr lang="en-US" sz="2200" dirty="0">
                <a:solidFill>
                  <a:schemeClr val="accent2">
                    <a:lumMod val="50000"/>
                  </a:schemeClr>
                </a:solidFill>
              </a:rPr>
              <a:t>Search</a:t>
            </a:r>
          </a:p>
          <a:p>
            <a:pPr lvl="0" algn="l"/>
            <a:r>
              <a:rPr lang="en-US" sz="2200" dirty="0">
                <a:solidFill>
                  <a:schemeClr val="accent2">
                    <a:lumMod val="50000"/>
                  </a:schemeClr>
                </a:solidFill>
              </a:rPr>
              <a:t>FAQ’s</a:t>
            </a:r>
          </a:p>
          <a:p>
            <a:pPr marL="800100" lvl="1" indent="-342900" algn="l">
              <a:buFont typeface="Wingdings" panose="05000000000000000000" pitchFamily="2" charset="2"/>
              <a:buChar char="§"/>
            </a:pPr>
            <a:endParaRPr lang="en-US" sz="1600" dirty="0" smtClean="0">
              <a:solidFill>
                <a:schemeClr val="accent3">
                  <a:lumMod val="50000"/>
                </a:schemeClr>
              </a:solidFill>
            </a:endParaRPr>
          </a:p>
        </p:txBody>
      </p:sp>
      <p:sp>
        <p:nvSpPr>
          <p:cNvPr id="10" name="TextBox 9"/>
          <p:cNvSpPr txBox="1"/>
          <p:nvPr/>
        </p:nvSpPr>
        <p:spPr>
          <a:xfrm>
            <a:off x="3810000" y="633492"/>
            <a:ext cx="3581400" cy="369332"/>
          </a:xfrm>
          <a:prstGeom prst="rect">
            <a:avLst/>
          </a:prstGeom>
          <a:noFill/>
        </p:spPr>
        <p:txBody>
          <a:bodyPr wrap="square" rtlCol="0">
            <a:spAutoFit/>
          </a:bodyPr>
          <a:lstStyle/>
          <a:p>
            <a:pPr algn="r"/>
            <a:r>
              <a:rPr lang="en-US" dirty="0" smtClean="0"/>
              <a:t>Site Map</a:t>
            </a:r>
            <a:endParaRPr lang="en-US" dirty="0"/>
          </a:p>
        </p:txBody>
      </p:sp>
    </p:spTree>
    <p:extLst>
      <p:ext uri="{BB962C8B-B14F-4D97-AF65-F5344CB8AC3E}">
        <p14:creationId xmlns:p14="http://schemas.microsoft.com/office/powerpoint/2010/main" val="3408806556"/>
      </p:ext>
    </p:extLst>
  </p:cSld>
  <p:clrMapOvr>
    <a:masterClrMapping/>
  </p:clrMapOvr>
  <mc:AlternateContent xmlns:mc="http://schemas.openxmlformats.org/markup-compatibility/2006">
    <mc:Choice xmlns:p14="http://schemas.microsoft.com/office/powerpoint/2010/main" Requires="p14">
      <p:transition spd="med" p14:dur="700" advTm="2000">
        <p:fade/>
      </p:transition>
    </mc:Choice>
    <mc:Fallback>
      <p:transition spd="med" advTm="2000">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02080" y="1122680"/>
            <a:ext cx="7010400" cy="5334000"/>
          </a:xfrm>
          <a:prstGeom prst="rect">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ubtitle 2"/>
          <p:cNvSpPr>
            <a:spLocks noGrp="1"/>
          </p:cNvSpPr>
          <p:nvPr>
            <p:ph type="subTitle" idx="1"/>
          </p:nvPr>
        </p:nvSpPr>
        <p:spPr/>
        <p:txBody>
          <a:bodyPr>
            <a:normAutofit/>
          </a:bodyPr>
          <a:lstStyle/>
          <a:p>
            <a:r>
              <a:rPr lang="en-US" b="1" dirty="0" smtClean="0">
                <a:ln>
                  <a:solidFill>
                    <a:srgbClr val="002060"/>
                  </a:solidFill>
                </a:ln>
                <a:solidFill>
                  <a:srgbClr val="00B050"/>
                </a:solidFill>
                <a:latin typeface="Verdana" panose="020B0604030504040204" pitchFamily="34" charset="0"/>
                <a:ea typeface="Verdana" panose="020B0604030504040204" pitchFamily="34" charset="0"/>
                <a:cs typeface="Verdana" panose="020B0604030504040204" pitchFamily="34" charset="0"/>
              </a:rPr>
              <a:t>Site Structure</a:t>
            </a:r>
            <a:endParaRPr lang="en-US" b="1" dirty="0">
              <a:ln>
                <a:solidFill>
                  <a:srgbClr val="002060"/>
                </a:solidFill>
              </a:ln>
              <a:solidFill>
                <a:srgbClr val="00B050"/>
              </a:solidFill>
              <a:latin typeface="Verdana" panose="020B0604030504040204" pitchFamily="34" charset="0"/>
              <a:ea typeface="Verdana" panose="020B0604030504040204" pitchFamily="34" charset="0"/>
              <a:cs typeface="Verdana" panose="020B0604030504040204" pitchFamily="34" charset="0"/>
            </a:endParaRPr>
          </a:p>
        </p:txBody>
      </p:sp>
      <p:sp>
        <p:nvSpPr>
          <p:cNvPr id="6" name="Content Placeholder 2"/>
          <p:cNvSpPr txBox="1">
            <a:spLocks/>
          </p:cNvSpPr>
          <p:nvPr/>
        </p:nvSpPr>
        <p:spPr>
          <a:xfrm>
            <a:off x="1219200" y="1219200"/>
            <a:ext cx="7467600" cy="4876800"/>
          </a:xfrm>
          <a:prstGeom prst="rect">
            <a:avLst/>
          </a:prstGeom>
        </p:spPr>
        <p:txBody>
          <a:bodyPr vert="horz" lIns="91440" tIns="45720" rIns="91440" bIns="45720" rtlCol="0">
            <a:normAutofit/>
          </a:bodyPr>
          <a:lstStyle>
            <a:lvl1pPr marL="0" indent="0" algn="r" defTabSz="914400" rtl="0" eaLnBrk="1" latinLnBrk="0" hangingPunct="1">
              <a:spcBef>
                <a:spcPct val="20000"/>
              </a:spcBef>
              <a:buFont typeface="Arial" pitchFamily="34" charset="0"/>
              <a:buNone/>
              <a:defRPr sz="2400" kern="1200">
                <a:solidFill>
                  <a:schemeClr val="tx2">
                    <a:lumMod val="60000"/>
                    <a:lumOff val="40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1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Calibri" pitchFamily="34" charset="0"/>
              <a:buNone/>
              <a:defRPr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18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1800" kern="120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tx1"/>
              </a:buClr>
              <a:buFont typeface="Calibri" pitchFamily="34" charset="0"/>
              <a:buNone/>
              <a:defRPr sz="18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Calibri" pitchFamily="34" charset="0"/>
              <a:buNone/>
              <a:defRPr sz="18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tx1"/>
              </a:buClr>
              <a:buFont typeface="Calibri" pitchFamily="34" charset="0"/>
              <a:buNone/>
              <a:defRPr sz="18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tx1"/>
              </a:buClr>
              <a:buFont typeface="Calibri" pitchFamily="34" charset="0"/>
              <a:buNone/>
              <a:defRPr sz="1800" kern="1200">
                <a:solidFill>
                  <a:schemeClr val="tx1">
                    <a:tint val="75000"/>
                  </a:schemeClr>
                </a:solidFill>
                <a:latin typeface="+mn-lt"/>
                <a:ea typeface="+mn-ea"/>
                <a:cs typeface="+mn-cs"/>
              </a:defRPr>
            </a:lvl9pPr>
          </a:lstStyle>
          <a:p>
            <a:pPr marL="800100" lvl="1" indent="-342900" algn="l">
              <a:buFont typeface="Wingdings" panose="05000000000000000000" pitchFamily="2" charset="2"/>
              <a:buChar char="§"/>
            </a:pPr>
            <a:endParaRPr lang="en-US" sz="1600" dirty="0" smtClean="0">
              <a:solidFill>
                <a:schemeClr val="accent3">
                  <a:lumMod val="50000"/>
                </a:schemeClr>
              </a:solidFill>
            </a:endParaRPr>
          </a:p>
        </p:txBody>
      </p:sp>
      <p:cxnSp>
        <p:nvCxnSpPr>
          <p:cNvPr id="8" name="Straight Connector 7"/>
          <p:cNvCxnSpPr/>
          <p:nvPr/>
        </p:nvCxnSpPr>
        <p:spPr>
          <a:xfrm flipH="1">
            <a:off x="1219200" y="629920"/>
            <a:ext cx="6324600" cy="0"/>
          </a:xfrm>
          <a:prstGeom prst="line">
            <a:avLst/>
          </a:prstGeom>
          <a:ln w="19050">
            <a:solidFill>
              <a:schemeClr val="tx2">
                <a:lumMod val="60000"/>
                <a:lumOff val="40000"/>
              </a:schemeClr>
            </a:solidFill>
          </a:ln>
        </p:spPr>
        <p:style>
          <a:lnRef idx="1">
            <a:schemeClr val="dk1"/>
          </a:lnRef>
          <a:fillRef idx="0">
            <a:schemeClr val="dk1"/>
          </a:fillRef>
          <a:effectRef idx="0">
            <a:schemeClr val="dk1"/>
          </a:effectRef>
          <a:fontRef idx="minor">
            <a:schemeClr val="tx1"/>
          </a:fontRef>
        </p:style>
      </p:cxnSp>
      <p:sp>
        <p:nvSpPr>
          <p:cNvPr id="5" name="TextBox 4"/>
          <p:cNvSpPr txBox="1"/>
          <p:nvPr/>
        </p:nvSpPr>
        <p:spPr>
          <a:xfrm>
            <a:off x="3810000" y="633492"/>
            <a:ext cx="3581400" cy="369332"/>
          </a:xfrm>
          <a:prstGeom prst="rect">
            <a:avLst/>
          </a:prstGeom>
          <a:noFill/>
        </p:spPr>
        <p:txBody>
          <a:bodyPr wrap="square" rtlCol="0">
            <a:spAutoFit/>
          </a:bodyPr>
          <a:lstStyle/>
          <a:p>
            <a:pPr algn="r"/>
            <a:r>
              <a:rPr lang="en-US" dirty="0" smtClean="0"/>
              <a:t>Website Diagram</a:t>
            </a:r>
            <a:endParaRPr lang="en-US" dirty="0"/>
          </a:p>
        </p:txBody>
      </p:sp>
      <p:pic>
        <p:nvPicPr>
          <p:cNvPr id="921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1219200"/>
            <a:ext cx="6781800" cy="5125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Slide Number Placeholder 9"/>
          <p:cNvSpPr>
            <a:spLocks noGrp="1"/>
          </p:cNvSpPr>
          <p:nvPr>
            <p:ph type="sldNum" sz="quarter" idx="12"/>
          </p:nvPr>
        </p:nvSpPr>
        <p:spPr>
          <a:xfrm>
            <a:off x="8610600" y="6400800"/>
            <a:ext cx="381000" cy="365125"/>
          </a:xfrm>
        </p:spPr>
        <p:txBody>
          <a:bodyPr/>
          <a:lstStyle/>
          <a:p>
            <a:fld id="{B6F15528-21DE-4FAA-801E-634DDDAF4B2B}" type="slidenum">
              <a:rPr lang="en-US" sz="1200" smtClean="0"/>
              <a:pPr/>
              <a:t>6</a:t>
            </a:fld>
            <a:endParaRPr lang="en-US" sz="1200" dirty="0"/>
          </a:p>
        </p:txBody>
      </p:sp>
    </p:spTree>
    <p:extLst>
      <p:ext uri="{BB962C8B-B14F-4D97-AF65-F5344CB8AC3E}">
        <p14:creationId xmlns:p14="http://schemas.microsoft.com/office/powerpoint/2010/main" val="1569412848"/>
      </p:ext>
    </p:extLst>
  </p:cSld>
  <p:clrMapOvr>
    <a:masterClrMapping/>
  </p:clrMapOvr>
  <mc:AlternateContent xmlns:mc="http://schemas.openxmlformats.org/markup-compatibility/2006">
    <mc:Choice xmlns:p14="http://schemas.microsoft.com/office/powerpoint/2010/main" Requires="p14">
      <p:transition spd="med" p14:dur="700" advTm="2000">
        <p:fade/>
      </p:transition>
    </mc:Choice>
    <mc:Fallback>
      <p:transition spd="med" advTm="2000">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r>
              <a:rPr lang="en-US" b="1" dirty="0" smtClean="0">
                <a:ln>
                  <a:solidFill>
                    <a:srgbClr val="002060"/>
                  </a:solidFill>
                </a:ln>
                <a:solidFill>
                  <a:srgbClr val="00B050"/>
                </a:solidFill>
                <a:latin typeface="Verdana" panose="020B0604030504040204" pitchFamily="34" charset="0"/>
                <a:ea typeface="Verdana" panose="020B0604030504040204" pitchFamily="34" charset="0"/>
                <a:cs typeface="Verdana" panose="020B0604030504040204" pitchFamily="34" charset="0"/>
              </a:rPr>
              <a:t>Visual Design</a:t>
            </a:r>
            <a:endParaRPr lang="en-US" b="1" dirty="0">
              <a:ln>
                <a:solidFill>
                  <a:srgbClr val="002060"/>
                </a:solidFill>
              </a:ln>
              <a:solidFill>
                <a:srgbClr val="00B050"/>
              </a:solidFill>
              <a:latin typeface="Verdana" panose="020B0604030504040204" pitchFamily="34" charset="0"/>
              <a:ea typeface="Verdana" panose="020B0604030504040204" pitchFamily="34" charset="0"/>
              <a:cs typeface="Verdana" panose="020B0604030504040204" pitchFamily="34" charset="0"/>
            </a:endParaRPr>
          </a:p>
        </p:txBody>
      </p:sp>
      <p:sp>
        <p:nvSpPr>
          <p:cNvPr id="6" name="Content Placeholder 2"/>
          <p:cNvSpPr txBox="1">
            <a:spLocks/>
          </p:cNvSpPr>
          <p:nvPr/>
        </p:nvSpPr>
        <p:spPr>
          <a:xfrm>
            <a:off x="1219200" y="1219200"/>
            <a:ext cx="7467600" cy="4876800"/>
          </a:xfrm>
          <a:prstGeom prst="rect">
            <a:avLst/>
          </a:prstGeom>
        </p:spPr>
        <p:txBody>
          <a:bodyPr vert="horz" lIns="91440" tIns="45720" rIns="91440" bIns="45720" rtlCol="0">
            <a:normAutofit/>
          </a:bodyPr>
          <a:lstStyle>
            <a:lvl1pPr marL="0" indent="0" algn="r" defTabSz="914400" rtl="0" eaLnBrk="1" latinLnBrk="0" hangingPunct="1">
              <a:spcBef>
                <a:spcPct val="20000"/>
              </a:spcBef>
              <a:buFont typeface="Arial" pitchFamily="34" charset="0"/>
              <a:buNone/>
              <a:defRPr sz="2400" kern="1200">
                <a:solidFill>
                  <a:schemeClr val="tx2">
                    <a:lumMod val="60000"/>
                    <a:lumOff val="40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1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Calibri" pitchFamily="34" charset="0"/>
              <a:buNone/>
              <a:defRPr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18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1800" kern="120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tx1"/>
              </a:buClr>
              <a:buFont typeface="Calibri" pitchFamily="34" charset="0"/>
              <a:buNone/>
              <a:defRPr sz="18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Calibri" pitchFamily="34" charset="0"/>
              <a:buNone/>
              <a:defRPr sz="18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tx1"/>
              </a:buClr>
              <a:buFont typeface="Calibri" pitchFamily="34" charset="0"/>
              <a:buNone/>
              <a:defRPr sz="18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tx1"/>
              </a:buClr>
              <a:buFont typeface="Calibri" pitchFamily="34" charset="0"/>
              <a:buNone/>
              <a:defRPr sz="1800" kern="1200">
                <a:solidFill>
                  <a:schemeClr val="tx1">
                    <a:tint val="75000"/>
                  </a:schemeClr>
                </a:solidFill>
                <a:latin typeface="+mn-lt"/>
                <a:ea typeface="+mn-ea"/>
                <a:cs typeface="+mn-cs"/>
              </a:defRPr>
            </a:lvl9pPr>
          </a:lstStyle>
          <a:p>
            <a:pPr marL="800100" lvl="1" indent="-342900" algn="l">
              <a:buFont typeface="Wingdings" panose="05000000000000000000" pitchFamily="2" charset="2"/>
              <a:buChar char="§"/>
            </a:pPr>
            <a:endParaRPr lang="en-US" sz="1600" dirty="0" smtClean="0">
              <a:solidFill>
                <a:schemeClr val="accent3">
                  <a:lumMod val="50000"/>
                </a:schemeClr>
              </a:solidFill>
            </a:endParaRPr>
          </a:p>
        </p:txBody>
      </p:sp>
      <p:cxnSp>
        <p:nvCxnSpPr>
          <p:cNvPr id="8" name="Straight Connector 7"/>
          <p:cNvCxnSpPr/>
          <p:nvPr/>
        </p:nvCxnSpPr>
        <p:spPr>
          <a:xfrm flipH="1">
            <a:off x="1219200" y="629920"/>
            <a:ext cx="6324600" cy="0"/>
          </a:xfrm>
          <a:prstGeom prst="line">
            <a:avLst/>
          </a:prstGeom>
          <a:ln w="19050">
            <a:solidFill>
              <a:schemeClr val="tx2">
                <a:lumMod val="60000"/>
                <a:lumOff val="40000"/>
              </a:schemeClr>
            </a:solidFill>
          </a:ln>
        </p:spPr>
        <p:style>
          <a:lnRef idx="1">
            <a:schemeClr val="dk1"/>
          </a:lnRef>
          <a:fillRef idx="0">
            <a:schemeClr val="dk1"/>
          </a:fillRef>
          <a:effectRef idx="0">
            <a:schemeClr val="dk1"/>
          </a:effectRef>
          <a:fontRef idx="minor">
            <a:schemeClr val="tx1"/>
          </a:fontRef>
        </p:style>
      </p:cxnSp>
      <p:sp>
        <p:nvSpPr>
          <p:cNvPr id="5" name="TextBox 4"/>
          <p:cNvSpPr txBox="1"/>
          <p:nvPr/>
        </p:nvSpPr>
        <p:spPr>
          <a:xfrm>
            <a:off x="3810000" y="633492"/>
            <a:ext cx="3581400" cy="369332"/>
          </a:xfrm>
          <a:prstGeom prst="rect">
            <a:avLst/>
          </a:prstGeom>
          <a:noFill/>
        </p:spPr>
        <p:txBody>
          <a:bodyPr wrap="square" rtlCol="0">
            <a:spAutoFit/>
          </a:bodyPr>
          <a:lstStyle/>
          <a:p>
            <a:pPr algn="r"/>
            <a:r>
              <a:rPr lang="en-US" dirty="0" smtClean="0"/>
              <a:t>Wireframe 1 – Home / About Us</a:t>
            </a:r>
            <a:endParaRPr lang="en-US" dirty="0"/>
          </a:p>
        </p:txBody>
      </p:sp>
      <p:sp>
        <p:nvSpPr>
          <p:cNvPr id="7" name="Slide Number Placeholder 9"/>
          <p:cNvSpPr>
            <a:spLocks noGrp="1"/>
          </p:cNvSpPr>
          <p:nvPr>
            <p:ph type="sldNum" sz="quarter" idx="12"/>
          </p:nvPr>
        </p:nvSpPr>
        <p:spPr>
          <a:xfrm>
            <a:off x="8610600" y="6400800"/>
            <a:ext cx="381000" cy="365125"/>
          </a:xfrm>
        </p:spPr>
        <p:txBody>
          <a:bodyPr/>
          <a:lstStyle/>
          <a:p>
            <a:fld id="{B6F15528-21DE-4FAA-801E-634DDDAF4B2B}" type="slidenum">
              <a:rPr lang="en-US" sz="1200" smtClean="0"/>
              <a:pPr/>
              <a:t>7</a:t>
            </a:fld>
            <a:endParaRPr lang="en-US" sz="1200" dirty="0"/>
          </a:p>
        </p:txBody>
      </p:sp>
      <p:sp>
        <p:nvSpPr>
          <p:cNvPr id="9" name="Content Placeholder 2"/>
          <p:cNvSpPr txBox="1">
            <a:spLocks/>
          </p:cNvSpPr>
          <p:nvPr/>
        </p:nvSpPr>
        <p:spPr>
          <a:xfrm>
            <a:off x="5715000" y="1219200"/>
            <a:ext cx="2971800" cy="4876800"/>
          </a:xfrm>
          <a:prstGeom prst="rect">
            <a:avLst/>
          </a:prstGeom>
        </p:spPr>
        <p:txBody>
          <a:bodyPr vert="horz" lIns="91440" tIns="45720" rIns="91440" bIns="45720" rtlCol="0">
            <a:normAutofit/>
          </a:bodyPr>
          <a:lstStyle>
            <a:lvl1pPr marL="0" indent="0" algn="r" defTabSz="914400" rtl="0" eaLnBrk="1" latinLnBrk="0" hangingPunct="1">
              <a:spcBef>
                <a:spcPct val="20000"/>
              </a:spcBef>
              <a:buFont typeface="Arial" pitchFamily="34" charset="0"/>
              <a:buNone/>
              <a:defRPr sz="2400" kern="1200">
                <a:solidFill>
                  <a:schemeClr val="tx2">
                    <a:lumMod val="60000"/>
                    <a:lumOff val="40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1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Calibri" pitchFamily="34" charset="0"/>
              <a:buNone/>
              <a:defRPr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18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1800" kern="120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tx1"/>
              </a:buClr>
              <a:buFont typeface="Calibri" pitchFamily="34" charset="0"/>
              <a:buNone/>
              <a:defRPr sz="18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Calibri" pitchFamily="34" charset="0"/>
              <a:buNone/>
              <a:defRPr sz="18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tx1"/>
              </a:buClr>
              <a:buFont typeface="Calibri" pitchFamily="34" charset="0"/>
              <a:buNone/>
              <a:defRPr sz="18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tx1"/>
              </a:buClr>
              <a:buFont typeface="Calibri" pitchFamily="34" charset="0"/>
              <a:buNone/>
              <a:defRPr sz="1800" kern="1200">
                <a:solidFill>
                  <a:schemeClr val="tx1">
                    <a:tint val="75000"/>
                  </a:schemeClr>
                </a:solidFill>
                <a:latin typeface="+mn-lt"/>
                <a:ea typeface="+mn-ea"/>
                <a:cs typeface="+mn-cs"/>
              </a:defRPr>
            </a:lvl9pPr>
          </a:lstStyle>
          <a:p>
            <a:pPr marL="342900" indent="-342900" algn="l">
              <a:buFont typeface="Calibri" panose="020F0502020204030204" pitchFamily="34" charset="0"/>
              <a:buChar char="»"/>
            </a:pPr>
            <a:r>
              <a:rPr lang="en-US" sz="1600" dirty="0" smtClean="0">
                <a:solidFill>
                  <a:schemeClr val="accent3">
                    <a:lumMod val="50000"/>
                  </a:schemeClr>
                </a:solidFill>
              </a:rPr>
              <a:t>Home page will double as the About Us Page</a:t>
            </a:r>
          </a:p>
          <a:p>
            <a:pPr marL="342900" indent="-342900" algn="l">
              <a:buFont typeface="Calibri" panose="020F0502020204030204" pitchFamily="34" charset="0"/>
              <a:buChar char="»"/>
            </a:pPr>
            <a:endParaRPr lang="en-US" sz="1600" dirty="0" smtClean="0">
              <a:solidFill>
                <a:schemeClr val="accent3">
                  <a:lumMod val="50000"/>
                </a:schemeClr>
              </a:solidFill>
            </a:endParaRPr>
          </a:p>
          <a:p>
            <a:pPr marL="342900" indent="-342900" algn="l">
              <a:buFont typeface="Calibri" panose="020F0502020204030204" pitchFamily="34" charset="0"/>
              <a:buChar char="»"/>
            </a:pPr>
            <a:r>
              <a:rPr lang="en-US" sz="1600" dirty="0" smtClean="0">
                <a:solidFill>
                  <a:schemeClr val="accent3">
                    <a:lumMod val="50000"/>
                  </a:schemeClr>
                </a:solidFill>
              </a:rPr>
              <a:t>2 sub pages</a:t>
            </a:r>
          </a:p>
          <a:p>
            <a:pPr marL="800100" lvl="1" indent="-342900" algn="l">
              <a:buFont typeface="Calibri" panose="020F0502020204030204" pitchFamily="34" charset="0"/>
              <a:buChar char="»"/>
            </a:pPr>
            <a:r>
              <a:rPr lang="en-US" sz="1400" dirty="0" smtClean="0">
                <a:solidFill>
                  <a:schemeClr val="accent3">
                    <a:lumMod val="50000"/>
                  </a:schemeClr>
                </a:solidFill>
              </a:rPr>
              <a:t>Owners and /or staff</a:t>
            </a:r>
          </a:p>
          <a:p>
            <a:pPr marL="800100" lvl="1" indent="-342900" algn="l">
              <a:buFont typeface="Calibri" panose="020F0502020204030204" pitchFamily="34" charset="0"/>
              <a:buChar char="»"/>
            </a:pPr>
            <a:r>
              <a:rPr lang="en-US" sz="1400" dirty="0" smtClean="0">
                <a:solidFill>
                  <a:schemeClr val="accent3">
                    <a:lumMod val="50000"/>
                  </a:schemeClr>
                </a:solidFill>
              </a:rPr>
              <a:t>History</a:t>
            </a:r>
            <a:endParaRPr lang="en-US" sz="1400" dirty="0" smtClean="0">
              <a:solidFill>
                <a:schemeClr val="accent3">
                  <a:lumMod val="50000"/>
                </a:schemeClr>
              </a:solidFill>
            </a:endParaRPr>
          </a:p>
        </p:txBody>
      </p:sp>
      <p:pic>
        <p:nvPicPr>
          <p:cNvPr id="819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9200" y="1012984"/>
            <a:ext cx="4313314" cy="5605156"/>
          </a:xfrm>
          <a:prstGeom prst="rect">
            <a:avLst/>
          </a:prstGeom>
          <a:noFill/>
          <a:ln w="9525">
            <a:solidFill>
              <a:schemeClr val="bg1">
                <a:lumMod val="50000"/>
              </a:schemeClr>
            </a:solidFill>
            <a:miter lim="800000"/>
            <a:headEnd/>
            <a:tailEnd/>
          </a:ln>
          <a:effectLst>
            <a:outerShdw blurRad="76200" dir="18900000" sy="23000" kx="-1200000" algn="bl" rotWithShape="0">
              <a:prstClr val="black">
                <a:alpha val="20000"/>
              </a:prstClr>
            </a:out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2788757954"/>
      </p:ext>
    </p:extLst>
  </p:cSld>
  <p:clrMapOvr>
    <a:masterClrMapping/>
  </p:clrMapOvr>
  <mc:AlternateContent xmlns:mc="http://schemas.openxmlformats.org/markup-compatibility/2006">
    <mc:Choice xmlns:p14="http://schemas.microsoft.com/office/powerpoint/2010/main" Requires="p14">
      <p:transition spd="med" p14:dur="700" advTm="2000">
        <p:fade/>
      </p:transition>
    </mc:Choice>
    <mc:Fallback>
      <p:transition spd="med" advTm="2000">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r>
              <a:rPr lang="en-US" b="1" dirty="0" smtClean="0">
                <a:ln>
                  <a:solidFill>
                    <a:srgbClr val="002060"/>
                  </a:solidFill>
                </a:ln>
                <a:solidFill>
                  <a:srgbClr val="00B050"/>
                </a:solidFill>
                <a:latin typeface="Verdana" panose="020B0604030504040204" pitchFamily="34" charset="0"/>
                <a:ea typeface="Verdana" panose="020B0604030504040204" pitchFamily="34" charset="0"/>
                <a:cs typeface="Verdana" panose="020B0604030504040204" pitchFamily="34" charset="0"/>
              </a:rPr>
              <a:t>Visual Design</a:t>
            </a:r>
            <a:endParaRPr lang="en-US" b="1" dirty="0">
              <a:ln>
                <a:solidFill>
                  <a:srgbClr val="002060"/>
                </a:solidFill>
              </a:ln>
              <a:solidFill>
                <a:srgbClr val="00B050"/>
              </a:solidFill>
              <a:latin typeface="Verdana" panose="020B0604030504040204" pitchFamily="34" charset="0"/>
              <a:ea typeface="Verdana" panose="020B0604030504040204" pitchFamily="34" charset="0"/>
              <a:cs typeface="Verdana" panose="020B0604030504040204" pitchFamily="34" charset="0"/>
            </a:endParaRPr>
          </a:p>
        </p:txBody>
      </p:sp>
      <p:cxnSp>
        <p:nvCxnSpPr>
          <p:cNvPr id="8" name="Straight Connector 7"/>
          <p:cNvCxnSpPr/>
          <p:nvPr/>
        </p:nvCxnSpPr>
        <p:spPr>
          <a:xfrm flipH="1">
            <a:off x="1219200" y="629920"/>
            <a:ext cx="6324600" cy="0"/>
          </a:xfrm>
          <a:prstGeom prst="line">
            <a:avLst/>
          </a:prstGeom>
          <a:ln w="19050">
            <a:solidFill>
              <a:schemeClr val="tx2">
                <a:lumMod val="60000"/>
                <a:lumOff val="40000"/>
              </a:schemeClr>
            </a:solidFill>
          </a:ln>
        </p:spPr>
        <p:style>
          <a:lnRef idx="1">
            <a:schemeClr val="dk1"/>
          </a:lnRef>
          <a:fillRef idx="0">
            <a:schemeClr val="dk1"/>
          </a:fillRef>
          <a:effectRef idx="0">
            <a:schemeClr val="dk1"/>
          </a:effectRef>
          <a:fontRef idx="minor">
            <a:schemeClr val="tx1"/>
          </a:fontRef>
        </p:style>
      </p:cxnSp>
      <p:sp>
        <p:nvSpPr>
          <p:cNvPr id="5" name="TextBox 4"/>
          <p:cNvSpPr txBox="1"/>
          <p:nvPr/>
        </p:nvSpPr>
        <p:spPr>
          <a:xfrm>
            <a:off x="3810000" y="633492"/>
            <a:ext cx="3581400" cy="369332"/>
          </a:xfrm>
          <a:prstGeom prst="rect">
            <a:avLst/>
          </a:prstGeom>
          <a:noFill/>
        </p:spPr>
        <p:txBody>
          <a:bodyPr wrap="square" rtlCol="0">
            <a:spAutoFit/>
          </a:bodyPr>
          <a:lstStyle/>
          <a:p>
            <a:pPr algn="r"/>
            <a:r>
              <a:rPr lang="en-US" dirty="0" smtClean="0"/>
              <a:t>Wireframe 2 – Product Page</a:t>
            </a:r>
            <a:endParaRPr lang="en-US" dirty="0"/>
          </a:p>
        </p:txBody>
      </p:sp>
      <p:sp>
        <p:nvSpPr>
          <p:cNvPr id="7" name="Slide Number Placeholder 9"/>
          <p:cNvSpPr>
            <a:spLocks noGrp="1"/>
          </p:cNvSpPr>
          <p:nvPr>
            <p:ph type="sldNum" sz="quarter" idx="12"/>
          </p:nvPr>
        </p:nvSpPr>
        <p:spPr>
          <a:xfrm>
            <a:off x="8610600" y="6400800"/>
            <a:ext cx="381000" cy="365125"/>
          </a:xfrm>
        </p:spPr>
        <p:txBody>
          <a:bodyPr/>
          <a:lstStyle/>
          <a:p>
            <a:fld id="{B6F15528-21DE-4FAA-801E-634DDDAF4B2B}" type="slidenum">
              <a:rPr lang="en-US" sz="1200" smtClean="0"/>
              <a:pPr/>
              <a:t>8</a:t>
            </a:fld>
            <a:endParaRPr lang="en-US" sz="1200" dirty="0"/>
          </a:p>
        </p:txBody>
      </p:sp>
      <p:sp>
        <p:nvSpPr>
          <p:cNvPr id="9" name="Content Placeholder 2"/>
          <p:cNvSpPr txBox="1">
            <a:spLocks/>
          </p:cNvSpPr>
          <p:nvPr/>
        </p:nvSpPr>
        <p:spPr>
          <a:xfrm>
            <a:off x="5715000" y="1219200"/>
            <a:ext cx="2971800" cy="4876800"/>
          </a:xfrm>
          <a:prstGeom prst="rect">
            <a:avLst/>
          </a:prstGeom>
        </p:spPr>
        <p:txBody>
          <a:bodyPr vert="horz" lIns="91440" tIns="45720" rIns="91440" bIns="45720" rtlCol="0">
            <a:normAutofit/>
          </a:bodyPr>
          <a:lstStyle>
            <a:lvl1pPr marL="0" indent="0" algn="r" defTabSz="914400" rtl="0" eaLnBrk="1" latinLnBrk="0" hangingPunct="1">
              <a:spcBef>
                <a:spcPct val="20000"/>
              </a:spcBef>
              <a:buFont typeface="Arial" pitchFamily="34" charset="0"/>
              <a:buNone/>
              <a:defRPr sz="2400" kern="1200">
                <a:solidFill>
                  <a:schemeClr val="tx2">
                    <a:lumMod val="60000"/>
                    <a:lumOff val="40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1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Calibri" pitchFamily="34" charset="0"/>
              <a:buNone/>
              <a:defRPr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18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1800" kern="120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tx1"/>
              </a:buClr>
              <a:buFont typeface="Calibri" pitchFamily="34" charset="0"/>
              <a:buNone/>
              <a:defRPr sz="18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Calibri" pitchFamily="34" charset="0"/>
              <a:buNone/>
              <a:defRPr sz="18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tx1"/>
              </a:buClr>
              <a:buFont typeface="Calibri" pitchFamily="34" charset="0"/>
              <a:buNone/>
              <a:defRPr sz="18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tx1"/>
              </a:buClr>
              <a:buFont typeface="Calibri" pitchFamily="34" charset="0"/>
              <a:buNone/>
              <a:defRPr sz="1800" kern="1200">
                <a:solidFill>
                  <a:schemeClr val="tx1">
                    <a:tint val="75000"/>
                  </a:schemeClr>
                </a:solidFill>
                <a:latin typeface="+mn-lt"/>
                <a:ea typeface="+mn-ea"/>
                <a:cs typeface="+mn-cs"/>
              </a:defRPr>
            </a:lvl9pPr>
          </a:lstStyle>
          <a:p>
            <a:pPr marL="342900" indent="-342900" algn="l">
              <a:buFont typeface="Calibri" panose="020F0502020204030204" pitchFamily="34" charset="0"/>
              <a:buChar char="»"/>
            </a:pPr>
            <a:r>
              <a:rPr lang="en-US" sz="1600" dirty="0" smtClean="0">
                <a:solidFill>
                  <a:schemeClr val="accent3">
                    <a:lumMod val="50000"/>
                  </a:schemeClr>
                </a:solidFill>
              </a:rPr>
              <a:t>1 main image</a:t>
            </a:r>
          </a:p>
          <a:p>
            <a:pPr marL="800100" lvl="1" indent="-342900" algn="l">
              <a:buFont typeface="Calibri" panose="020F0502020204030204" pitchFamily="34" charset="0"/>
              <a:buChar char="»"/>
            </a:pPr>
            <a:r>
              <a:rPr lang="en-US" sz="1400" dirty="0" smtClean="0">
                <a:solidFill>
                  <a:schemeClr val="accent3">
                    <a:lumMod val="50000"/>
                  </a:schemeClr>
                </a:solidFill>
              </a:rPr>
              <a:t>4 alternate images</a:t>
            </a:r>
          </a:p>
          <a:p>
            <a:pPr marL="800100" lvl="1" indent="-342900" algn="l">
              <a:buFont typeface="Calibri" panose="020F0502020204030204" pitchFamily="34" charset="0"/>
              <a:buChar char="»"/>
            </a:pPr>
            <a:r>
              <a:rPr lang="en-US" sz="1400" dirty="0" smtClean="0">
                <a:solidFill>
                  <a:schemeClr val="accent3">
                    <a:lumMod val="50000"/>
                  </a:schemeClr>
                </a:solidFill>
              </a:rPr>
              <a:t>5 Thumbnails</a:t>
            </a:r>
            <a:endParaRPr lang="en-US" sz="1400" dirty="0" smtClean="0">
              <a:solidFill>
                <a:schemeClr val="accent3">
                  <a:lumMod val="50000"/>
                </a:schemeClr>
              </a:solidFill>
            </a:endParaRPr>
          </a:p>
          <a:p>
            <a:pPr marL="342900" indent="-342900" algn="l">
              <a:buFont typeface="Calibri" panose="020F0502020204030204" pitchFamily="34" charset="0"/>
              <a:buChar char="»"/>
            </a:pPr>
            <a:endParaRPr lang="en-US" sz="1400" dirty="0">
              <a:solidFill>
                <a:schemeClr val="accent3">
                  <a:lumMod val="50000"/>
                </a:schemeClr>
              </a:solidFill>
            </a:endParaRPr>
          </a:p>
          <a:p>
            <a:pPr marL="342900" indent="-342900" algn="l">
              <a:buFont typeface="Calibri" panose="020F0502020204030204" pitchFamily="34" charset="0"/>
              <a:buChar char="»"/>
            </a:pPr>
            <a:r>
              <a:rPr lang="en-US" sz="1600" dirty="0" smtClean="0">
                <a:solidFill>
                  <a:schemeClr val="accent3">
                    <a:lumMod val="50000"/>
                  </a:schemeClr>
                </a:solidFill>
              </a:rPr>
              <a:t>Include </a:t>
            </a:r>
          </a:p>
          <a:p>
            <a:pPr marL="800100" lvl="1" indent="-342900" algn="l">
              <a:buFont typeface="Calibri" panose="020F0502020204030204" pitchFamily="34" charset="0"/>
              <a:buChar char="»"/>
            </a:pPr>
            <a:r>
              <a:rPr lang="en-US" sz="1400" dirty="0" smtClean="0">
                <a:solidFill>
                  <a:schemeClr val="accent3">
                    <a:lumMod val="50000"/>
                  </a:schemeClr>
                </a:solidFill>
              </a:rPr>
              <a:t>Dimensions</a:t>
            </a:r>
          </a:p>
          <a:p>
            <a:pPr marL="800100" lvl="1" indent="-342900" algn="l">
              <a:buFont typeface="Calibri" panose="020F0502020204030204" pitchFamily="34" charset="0"/>
              <a:buChar char="»"/>
            </a:pPr>
            <a:r>
              <a:rPr lang="en-US" sz="1400" dirty="0" smtClean="0">
                <a:solidFill>
                  <a:schemeClr val="accent3">
                    <a:lumMod val="50000"/>
                  </a:schemeClr>
                </a:solidFill>
              </a:rPr>
              <a:t>Include cost per</a:t>
            </a:r>
          </a:p>
          <a:p>
            <a:pPr marL="800100" lvl="1" indent="-342900" algn="l">
              <a:buFont typeface="Calibri" panose="020F0502020204030204" pitchFamily="34" charset="0"/>
              <a:buChar char="»"/>
            </a:pPr>
            <a:r>
              <a:rPr lang="en-US" sz="1400" dirty="0" smtClean="0">
                <a:solidFill>
                  <a:schemeClr val="accent3">
                    <a:lumMod val="50000"/>
                  </a:schemeClr>
                </a:solidFill>
              </a:rPr>
              <a:t>Include description</a:t>
            </a:r>
            <a:endParaRPr lang="en-US" sz="1400" dirty="0" smtClean="0">
              <a:solidFill>
                <a:schemeClr val="accent3">
                  <a:lumMod val="50000"/>
                </a:schemeClr>
              </a:solidFill>
            </a:endParaRPr>
          </a:p>
        </p:txBody>
      </p:sp>
      <p:pic>
        <p:nvPicPr>
          <p:cNvPr id="921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9200" y="1018064"/>
            <a:ext cx="4281938" cy="5545110"/>
          </a:xfrm>
          <a:prstGeom prst="rect">
            <a:avLst/>
          </a:prstGeom>
          <a:noFill/>
          <a:ln w="9525">
            <a:solidFill>
              <a:schemeClr val="bg1">
                <a:lumMod val="50000"/>
              </a:schemeClr>
            </a:solidFill>
            <a:miter lim="800000"/>
            <a:headEnd/>
            <a:tailEnd/>
          </a:ln>
          <a:effectLst>
            <a:outerShdw blurRad="76200" dir="18900000" sy="23000" kx="-1200000" algn="bl" rotWithShape="0">
              <a:prstClr val="black">
                <a:alpha val="20000"/>
              </a:prstClr>
            </a:out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2189523969"/>
      </p:ext>
    </p:extLst>
  </p:cSld>
  <p:clrMapOvr>
    <a:masterClrMapping/>
  </p:clrMapOvr>
  <mc:AlternateContent xmlns:mc="http://schemas.openxmlformats.org/markup-compatibility/2006">
    <mc:Choice xmlns:p14="http://schemas.microsoft.com/office/powerpoint/2010/main" Requires="p14">
      <p:transition spd="med" p14:dur="700" advTm="2000">
        <p:fade/>
      </p:transition>
    </mc:Choice>
    <mc:Fallback>
      <p:transition spd="med" advTm="2000">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r>
              <a:rPr lang="en-US" b="1" dirty="0" smtClean="0">
                <a:ln>
                  <a:solidFill>
                    <a:srgbClr val="002060"/>
                  </a:solidFill>
                </a:ln>
                <a:solidFill>
                  <a:srgbClr val="00B050"/>
                </a:solidFill>
                <a:latin typeface="Verdana" panose="020B0604030504040204" pitchFamily="34" charset="0"/>
                <a:ea typeface="Verdana" panose="020B0604030504040204" pitchFamily="34" charset="0"/>
                <a:cs typeface="Verdana" panose="020B0604030504040204" pitchFamily="34" charset="0"/>
              </a:rPr>
              <a:t>Visual Design</a:t>
            </a:r>
            <a:endParaRPr lang="en-US" b="1" dirty="0">
              <a:ln>
                <a:solidFill>
                  <a:srgbClr val="002060"/>
                </a:solidFill>
              </a:ln>
              <a:solidFill>
                <a:srgbClr val="00B050"/>
              </a:solidFill>
              <a:latin typeface="Verdana" panose="020B0604030504040204" pitchFamily="34" charset="0"/>
              <a:ea typeface="Verdana" panose="020B0604030504040204" pitchFamily="34" charset="0"/>
              <a:cs typeface="Verdana" panose="020B0604030504040204" pitchFamily="34" charset="0"/>
            </a:endParaRPr>
          </a:p>
        </p:txBody>
      </p:sp>
      <p:cxnSp>
        <p:nvCxnSpPr>
          <p:cNvPr id="8" name="Straight Connector 7"/>
          <p:cNvCxnSpPr/>
          <p:nvPr/>
        </p:nvCxnSpPr>
        <p:spPr>
          <a:xfrm flipH="1">
            <a:off x="1219200" y="629920"/>
            <a:ext cx="6324600" cy="0"/>
          </a:xfrm>
          <a:prstGeom prst="line">
            <a:avLst/>
          </a:prstGeom>
          <a:ln w="19050">
            <a:solidFill>
              <a:schemeClr val="tx2">
                <a:lumMod val="60000"/>
                <a:lumOff val="40000"/>
              </a:schemeClr>
            </a:solidFill>
          </a:ln>
        </p:spPr>
        <p:style>
          <a:lnRef idx="1">
            <a:schemeClr val="dk1"/>
          </a:lnRef>
          <a:fillRef idx="0">
            <a:schemeClr val="dk1"/>
          </a:fillRef>
          <a:effectRef idx="0">
            <a:schemeClr val="dk1"/>
          </a:effectRef>
          <a:fontRef idx="minor">
            <a:schemeClr val="tx1"/>
          </a:fontRef>
        </p:style>
      </p:cxnSp>
      <p:sp>
        <p:nvSpPr>
          <p:cNvPr id="5" name="TextBox 4"/>
          <p:cNvSpPr txBox="1"/>
          <p:nvPr/>
        </p:nvSpPr>
        <p:spPr>
          <a:xfrm>
            <a:off x="3810000" y="633492"/>
            <a:ext cx="3581400" cy="369332"/>
          </a:xfrm>
          <a:prstGeom prst="rect">
            <a:avLst/>
          </a:prstGeom>
          <a:noFill/>
        </p:spPr>
        <p:txBody>
          <a:bodyPr wrap="square" rtlCol="0">
            <a:spAutoFit/>
          </a:bodyPr>
          <a:lstStyle/>
          <a:p>
            <a:pPr algn="r"/>
            <a:r>
              <a:rPr lang="en-US" dirty="0" smtClean="0"/>
              <a:t>Wireframe </a:t>
            </a:r>
            <a:r>
              <a:rPr lang="en-US" dirty="0"/>
              <a:t>3</a:t>
            </a:r>
            <a:r>
              <a:rPr lang="en-US" dirty="0" smtClean="0"/>
              <a:t> – Rentals</a:t>
            </a:r>
            <a:endParaRPr lang="en-US" dirty="0"/>
          </a:p>
        </p:txBody>
      </p:sp>
      <p:sp>
        <p:nvSpPr>
          <p:cNvPr id="7" name="Slide Number Placeholder 9"/>
          <p:cNvSpPr>
            <a:spLocks noGrp="1"/>
          </p:cNvSpPr>
          <p:nvPr>
            <p:ph type="sldNum" sz="quarter" idx="12"/>
          </p:nvPr>
        </p:nvSpPr>
        <p:spPr>
          <a:xfrm>
            <a:off x="8610600" y="6400800"/>
            <a:ext cx="381000" cy="365125"/>
          </a:xfrm>
        </p:spPr>
        <p:txBody>
          <a:bodyPr/>
          <a:lstStyle/>
          <a:p>
            <a:fld id="{B6F15528-21DE-4FAA-801E-634DDDAF4B2B}" type="slidenum">
              <a:rPr lang="en-US" sz="1200" smtClean="0"/>
              <a:pPr/>
              <a:t>9</a:t>
            </a:fld>
            <a:endParaRPr lang="en-US" sz="1200" dirty="0"/>
          </a:p>
        </p:txBody>
      </p:sp>
      <p:sp>
        <p:nvSpPr>
          <p:cNvPr id="9" name="Content Placeholder 2"/>
          <p:cNvSpPr txBox="1">
            <a:spLocks/>
          </p:cNvSpPr>
          <p:nvPr/>
        </p:nvSpPr>
        <p:spPr>
          <a:xfrm>
            <a:off x="5715000" y="1219200"/>
            <a:ext cx="2971800" cy="4876800"/>
          </a:xfrm>
          <a:prstGeom prst="rect">
            <a:avLst/>
          </a:prstGeom>
        </p:spPr>
        <p:txBody>
          <a:bodyPr vert="horz" lIns="91440" tIns="45720" rIns="91440" bIns="45720" rtlCol="0">
            <a:normAutofit/>
          </a:bodyPr>
          <a:lstStyle>
            <a:lvl1pPr marL="0" indent="0" algn="r" defTabSz="914400" rtl="0" eaLnBrk="1" latinLnBrk="0" hangingPunct="1">
              <a:spcBef>
                <a:spcPct val="20000"/>
              </a:spcBef>
              <a:buFont typeface="Arial" pitchFamily="34" charset="0"/>
              <a:buNone/>
              <a:defRPr sz="2400" kern="1200">
                <a:solidFill>
                  <a:schemeClr val="tx2">
                    <a:lumMod val="60000"/>
                    <a:lumOff val="40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1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Calibri" pitchFamily="34" charset="0"/>
              <a:buNone/>
              <a:defRPr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18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1800" kern="120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tx1"/>
              </a:buClr>
              <a:buFont typeface="Calibri" pitchFamily="34" charset="0"/>
              <a:buNone/>
              <a:defRPr sz="18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Calibri" pitchFamily="34" charset="0"/>
              <a:buNone/>
              <a:defRPr sz="18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tx1"/>
              </a:buClr>
              <a:buFont typeface="Calibri" pitchFamily="34" charset="0"/>
              <a:buNone/>
              <a:defRPr sz="18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tx1"/>
              </a:buClr>
              <a:buFont typeface="Calibri" pitchFamily="34" charset="0"/>
              <a:buNone/>
              <a:defRPr sz="1800" kern="1200">
                <a:solidFill>
                  <a:schemeClr val="tx1">
                    <a:tint val="75000"/>
                  </a:schemeClr>
                </a:solidFill>
                <a:latin typeface="+mn-lt"/>
                <a:ea typeface="+mn-ea"/>
                <a:cs typeface="+mn-cs"/>
              </a:defRPr>
            </a:lvl9pPr>
          </a:lstStyle>
          <a:p>
            <a:pPr marL="342900" indent="-342900" algn="l">
              <a:buFont typeface="Calibri" panose="020F0502020204030204" pitchFamily="34" charset="0"/>
              <a:buChar char="»"/>
            </a:pPr>
            <a:r>
              <a:rPr lang="en-US" sz="1600" dirty="0" smtClean="0">
                <a:solidFill>
                  <a:schemeClr val="accent3">
                    <a:lumMod val="50000"/>
                  </a:schemeClr>
                </a:solidFill>
              </a:rPr>
              <a:t>General Rental Information</a:t>
            </a:r>
          </a:p>
          <a:p>
            <a:pPr marL="342900" indent="-342900" algn="l">
              <a:buFont typeface="Calibri" panose="020F0502020204030204" pitchFamily="34" charset="0"/>
              <a:buChar char="»"/>
            </a:pPr>
            <a:endParaRPr lang="en-US" sz="800" dirty="0">
              <a:solidFill>
                <a:schemeClr val="accent3">
                  <a:lumMod val="50000"/>
                </a:schemeClr>
              </a:solidFill>
            </a:endParaRPr>
          </a:p>
          <a:p>
            <a:pPr marL="342900" indent="-342900" algn="l">
              <a:buFont typeface="Calibri" panose="020F0502020204030204" pitchFamily="34" charset="0"/>
              <a:buChar char="»"/>
            </a:pPr>
            <a:r>
              <a:rPr lang="en-US" sz="1600" dirty="0" smtClean="0">
                <a:solidFill>
                  <a:schemeClr val="accent3">
                    <a:lumMod val="50000"/>
                  </a:schemeClr>
                </a:solidFill>
              </a:rPr>
              <a:t>Next Steps</a:t>
            </a:r>
          </a:p>
          <a:p>
            <a:pPr marL="342900" indent="-342900" algn="l">
              <a:buFont typeface="Calibri" panose="020F0502020204030204" pitchFamily="34" charset="0"/>
              <a:buChar char="»"/>
            </a:pPr>
            <a:endParaRPr lang="en-US" sz="800" dirty="0">
              <a:solidFill>
                <a:schemeClr val="accent3">
                  <a:lumMod val="50000"/>
                </a:schemeClr>
              </a:solidFill>
            </a:endParaRPr>
          </a:p>
          <a:p>
            <a:pPr marL="342900" indent="-342900" algn="l">
              <a:buFont typeface="Calibri" panose="020F0502020204030204" pitchFamily="34" charset="0"/>
              <a:buChar char="»"/>
            </a:pPr>
            <a:r>
              <a:rPr lang="en-US" sz="1600" dirty="0" smtClean="0">
                <a:solidFill>
                  <a:schemeClr val="accent3">
                    <a:lumMod val="50000"/>
                  </a:schemeClr>
                </a:solidFill>
              </a:rPr>
              <a:t>Determine requirements for an event</a:t>
            </a:r>
          </a:p>
          <a:p>
            <a:pPr marL="342900" indent="-342900" algn="l">
              <a:buFont typeface="Calibri" panose="020F0502020204030204" pitchFamily="34" charset="0"/>
              <a:buChar char="»"/>
            </a:pPr>
            <a:endParaRPr lang="en-US" sz="800" dirty="0">
              <a:solidFill>
                <a:schemeClr val="accent3">
                  <a:lumMod val="50000"/>
                </a:schemeClr>
              </a:solidFill>
            </a:endParaRPr>
          </a:p>
          <a:p>
            <a:pPr marL="342900" indent="-342900" algn="l">
              <a:buFont typeface="Calibri" panose="020F0502020204030204" pitchFamily="34" charset="0"/>
              <a:buChar char="»"/>
            </a:pPr>
            <a:r>
              <a:rPr lang="en-US" sz="1600" dirty="0" smtClean="0">
                <a:solidFill>
                  <a:schemeClr val="accent3">
                    <a:lumMod val="50000"/>
                  </a:schemeClr>
                </a:solidFill>
              </a:rPr>
              <a:t>Product overview</a:t>
            </a:r>
          </a:p>
          <a:p>
            <a:pPr marL="800100" lvl="1" indent="-342900" algn="l">
              <a:buFont typeface="Calibri" panose="020F0502020204030204" pitchFamily="34" charset="0"/>
              <a:buChar char="»"/>
            </a:pPr>
            <a:r>
              <a:rPr lang="en-US" sz="1400" dirty="0" smtClean="0">
                <a:solidFill>
                  <a:schemeClr val="accent3">
                    <a:lumMod val="50000"/>
                  </a:schemeClr>
                </a:solidFill>
              </a:rPr>
              <a:t>Include dimensions</a:t>
            </a:r>
          </a:p>
          <a:p>
            <a:pPr marL="800100" lvl="1" indent="-342900" algn="l">
              <a:buFont typeface="Calibri" panose="020F0502020204030204" pitchFamily="34" charset="0"/>
              <a:buChar char="»"/>
            </a:pPr>
            <a:r>
              <a:rPr lang="en-US" sz="1400" dirty="0" smtClean="0">
                <a:solidFill>
                  <a:schemeClr val="accent3">
                    <a:lumMod val="50000"/>
                  </a:schemeClr>
                </a:solidFill>
              </a:rPr>
              <a:t>Include cost per</a:t>
            </a:r>
          </a:p>
          <a:p>
            <a:pPr marL="800100" lvl="1" indent="-342900" algn="l">
              <a:buFont typeface="Calibri" panose="020F0502020204030204" pitchFamily="34" charset="0"/>
              <a:buChar char="»"/>
            </a:pPr>
            <a:r>
              <a:rPr lang="en-US" sz="1400" dirty="0" smtClean="0">
                <a:solidFill>
                  <a:schemeClr val="accent3">
                    <a:lumMod val="50000"/>
                  </a:schemeClr>
                </a:solidFill>
              </a:rPr>
              <a:t>Link to product pages</a:t>
            </a:r>
          </a:p>
          <a:p>
            <a:pPr marL="800100" lvl="1" indent="-342900" algn="l">
              <a:buFont typeface="Calibri" panose="020F0502020204030204" pitchFamily="34" charset="0"/>
              <a:buChar char="»"/>
            </a:pPr>
            <a:r>
              <a:rPr lang="en-US" sz="1400" dirty="0" smtClean="0">
                <a:solidFill>
                  <a:schemeClr val="accent3">
                    <a:lumMod val="50000"/>
                  </a:schemeClr>
                </a:solidFill>
              </a:rPr>
              <a:t>No images</a:t>
            </a:r>
          </a:p>
          <a:p>
            <a:pPr marL="800100" lvl="1" indent="-342900" algn="l">
              <a:buFont typeface="Calibri" panose="020F0502020204030204" pitchFamily="34" charset="0"/>
              <a:buChar char="»"/>
            </a:pPr>
            <a:endParaRPr lang="en-US" sz="800" dirty="0" smtClean="0">
              <a:solidFill>
                <a:schemeClr val="accent3">
                  <a:lumMod val="50000"/>
                </a:schemeClr>
              </a:solidFill>
            </a:endParaRPr>
          </a:p>
        </p:txBody>
      </p:sp>
      <p:pic>
        <p:nvPicPr>
          <p:cNvPr id="1126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9200" y="1002824"/>
            <a:ext cx="4282125" cy="5550376"/>
          </a:xfrm>
          <a:prstGeom prst="rect">
            <a:avLst/>
          </a:prstGeom>
          <a:noFill/>
          <a:ln w="9525">
            <a:solidFill>
              <a:schemeClr val="bg1">
                <a:lumMod val="50000"/>
              </a:schemeClr>
            </a:solidFill>
            <a:miter lim="800000"/>
            <a:headEnd/>
            <a:tailEnd/>
          </a:ln>
          <a:effectLst>
            <a:outerShdw blurRad="76200" dir="18900000" sy="23000" kx="-1200000" algn="bl" rotWithShape="0">
              <a:prstClr val="black">
                <a:alpha val="20000"/>
              </a:prstClr>
            </a:out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2166437312"/>
      </p:ext>
    </p:extLst>
  </p:cSld>
  <p:clrMapOvr>
    <a:masterClrMapping/>
  </p:clrMapOvr>
  <mc:AlternateContent xmlns:mc="http://schemas.openxmlformats.org/markup-compatibility/2006">
    <mc:Choice xmlns:p14="http://schemas.microsoft.com/office/powerpoint/2010/main" Requires="p14">
      <p:transition spd="med" p14:dur="700" advTm="2000">
        <p:fade/>
      </p:transition>
    </mc:Choice>
    <mc:Fallback>
      <p:transition spd="med" advTm="2000">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rmal">
  <a:themeElements>
    <a:clrScheme name="Little Johns">
      <a:dk1>
        <a:srgbClr val="1A224E"/>
      </a:dk1>
      <a:lt1>
        <a:sysClr val="window" lastClr="FFFFFF"/>
      </a:lt1>
      <a:dk2>
        <a:srgbClr val="646B86"/>
      </a:dk2>
      <a:lt2>
        <a:srgbClr val="E0F4EF"/>
      </a:lt2>
      <a:accent1>
        <a:srgbClr val="36459C"/>
      </a:accent1>
      <a:accent2>
        <a:srgbClr val="36459C"/>
      </a:accent2>
      <a:accent3>
        <a:srgbClr val="36459C"/>
      </a:accent3>
      <a:accent4>
        <a:srgbClr val="8C7B70"/>
      </a:accent4>
      <a:accent5>
        <a:srgbClr val="8FB08C"/>
      </a:accent5>
      <a:accent6>
        <a:srgbClr val="C1E9CE"/>
      </a:accent6>
      <a:hlink>
        <a:srgbClr val="36459C"/>
      </a:hlink>
      <a:folHlink>
        <a:srgbClr val="000000"/>
      </a:folHlink>
    </a:clrScheme>
    <a:fontScheme name="Thermal">
      <a:maj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ermal">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15875" cap="flat" cmpd="sng" algn="ctr">
          <a:solidFill>
            <a:schemeClr val="phClr"/>
          </a:solidFill>
          <a:prstDash val="solid"/>
        </a:ln>
        <a:ln w="3175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63500" dist="38100" dir="8100000" rotWithShape="0">
              <a:srgbClr val="000000">
                <a:alpha val="45000"/>
              </a:srgbClr>
            </a:outerShdw>
          </a:effectLst>
        </a:effectStyle>
        <a:effectStyle>
          <a:effectLst>
            <a:outerShdw blurRad="101600" dist="63500" dir="8100000" rotWithShape="0">
              <a:srgbClr val="000000">
                <a:alpha val="40000"/>
              </a:srgbClr>
            </a:outerShdw>
          </a:effectLst>
          <a:scene3d>
            <a:camera prst="orthographicFront">
              <a:rot lat="0" lon="0" rev="0"/>
            </a:camera>
            <a:lightRig rig="threePt" dir="t">
              <a:rot lat="0" lon="0" rev="3000000"/>
            </a:lightRig>
          </a:scene3d>
          <a:sp3d>
            <a:bevelT h="19050"/>
          </a:sp3d>
        </a:effectStyle>
      </a:effectStyleLst>
      <a:bgFillStyleLst>
        <a:solidFill>
          <a:schemeClr val="phClr"/>
        </a:solidFill>
        <a:gradFill rotWithShape="1">
          <a:gsLst>
            <a:gs pos="0">
              <a:schemeClr val="phClr">
                <a:tint val="100000"/>
                <a:lumMod val="125000"/>
              </a:schemeClr>
            </a:gs>
            <a:gs pos="55000">
              <a:schemeClr val="phClr">
                <a:shade val="100000"/>
                <a:satMod val="100000"/>
                <a:lumMod val="100000"/>
              </a:schemeClr>
            </a:gs>
            <a:gs pos="100000">
              <a:schemeClr val="phClr">
                <a:shade val="90000"/>
                <a:satMod val="300000"/>
                <a:lumMod val="95000"/>
              </a:schemeClr>
            </a:gs>
          </a:gsLst>
          <a:lin ang="5400000" scaled="0"/>
        </a:gradFill>
        <a:blipFill>
          <a:blip xmlns:r="http://schemas.openxmlformats.org/officeDocument/2006/relationships" r:embed="rId1">
            <a:duotone>
              <a:schemeClr val="phClr">
                <a:shade val="80000"/>
              </a:schemeClr>
              <a:schemeClr val="phClr">
                <a:tint val="98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TC101859868[[fn=Thermal]]</Template>
  <TotalTime>2065</TotalTime>
  <Words>2944</Words>
  <Application>Microsoft Office PowerPoint</Application>
  <PresentationFormat>On-screen Show (4:3)</PresentationFormat>
  <Paragraphs>540</Paragraphs>
  <Slides>25</Slides>
  <Notes>23</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Thermal</vt:lpstr>
      <vt:lpstr>Little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If you have any questions please contact:</vt:lpstr>
      <vt:lpstr>Image References 1</vt:lpstr>
      <vt:lpstr>Image References 2</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TazzyT</dc:creator>
  <cp:lastModifiedBy>TazzyT</cp:lastModifiedBy>
  <cp:revision>67</cp:revision>
  <dcterms:created xsi:type="dcterms:W3CDTF">2006-08-16T00:00:00Z</dcterms:created>
  <dcterms:modified xsi:type="dcterms:W3CDTF">2014-10-18T06:53:49Z</dcterms:modified>
</cp:coreProperties>
</file>